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1.jpg" ContentType="image/jpg"/>
  <Override PartName="/ppt/media/image18.jpg" ContentType="image/jpg"/>
  <Override PartName="/ppt/media/image23.jpg" ContentType="image/jpg"/>
  <Override PartName="/ppt/media/image43.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3" r:id="rId2"/>
  </p:sldMasterIdLst>
  <p:notesMasterIdLst>
    <p:notesMasterId r:id="rId24"/>
  </p:notesMasterIdLst>
  <p:sldIdLst>
    <p:sldId id="276" r:id="rId3"/>
    <p:sldId id="274" r:id="rId4"/>
    <p:sldId id="278" r:id="rId5"/>
    <p:sldId id="279" r:id="rId6"/>
    <p:sldId id="281" r:id="rId7"/>
    <p:sldId id="282" r:id="rId8"/>
    <p:sldId id="283" r:id="rId9"/>
    <p:sldId id="258" r:id="rId10"/>
    <p:sldId id="284" r:id="rId11"/>
    <p:sldId id="259" r:id="rId12"/>
    <p:sldId id="285" r:id="rId13"/>
    <p:sldId id="264" r:id="rId14"/>
    <p:sldId id="286" r:id="rId15"/>
    <p:sldId id="287" r:id="rId16"/>
    <p:sldId id="288" r:id="rId17"/>
    <p:sldId id="289" r:id="rId18"/>
    <p:sldId id="333" r:id="rId19"/>
    <p:sldId id="290" r:id="rId20"/>
    <p:sldId id="335" r:id="rId21"/>
    <p:sldId id="295" r:id="rId22"/>
    <p:sldId id="292"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0510FC-4030-4676-A0E2-3D2AB02F4C51}">
          <p14:sldIdLst>
            <p14:sldId id="276"/>
            <p14:sldId id="274"/>
          </p14:sldIdLst>
        </p14:section>
        <p14:section name="Untitled Section" id="{92486425-1C10-4C87-A1F8-AC508F4291E7}">
          <p14:sldIdLst>
            <p14:sldId id="278"/>
            <p14:sldId id="279"/>
            <p14:sldId id="281"/>
            <p14:sldId id="282"/>
            <p14:sldId id="283"/>
            <p14:sldId id="258"/>
            <p14:sldId id="284"/>
            <p14:sldId id="259"/>
            <p14:sldId id="285"/>
            <p14:sldId id="264"/>
            <p14:sldId id="286"/>
            <p14:sldId id="287"/>
            <p14:sldId id="288"/>
            <p14:sldId id="289"/>
            <p14:sldId id="333"/>
            <p14:sldId id="290"/>
            <p14:sldId id="335"/>
            <p14:sldId id="295"/>
            <p14:sldId id="2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CCCC00"/>
    <a:srgbClr val="CCCCFF"/>
    <a:srgbClr val="993366"/>
    <a:srgbClr val="447E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9FD1E-A90A-42F8-98A2-E473150F3AF2}" type="datetimeFigureOut">
              <a:rPr lang="fr-FR" smtClean="0"/>
              <a:t>07/07/2021</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35A195-511D-4F78-83F5-3929BD63D3F2}" type="slidenum">
              <a:rPr lang="fr-FR" smtClean="0"/>
              <a:t>‹#›</a:t>
            </a:fld>
            <a:endParaRPr lang="fr-FR"/>
          </a:p>
        </p:txBody>
      </p:sp>
    </p:spTree>
    <p:extLst>
      <p:ext uri="{BB962C8B-B14F-4D97-AF65-F5344CB8AC3E}">
        <p14:creationId xmlns:p14="http://schemas.microsoft.com/office/powerpoint/2010/main" val="2469321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8F652A0-69DA-4531-9E61-41F08E6BB68C}" type="slidenum">
              <a:rPr lang="fr-FR" smtClean="0"/>
              <a:t>1</a:t>
            </a:fld>
            <a:endParaRPr lang="fr-FR"/>
          </a:p>
        </p:txBody>
      </p:sp>
    </p:spTree>
    <p:extLst>
      <p:ext uri="{BB962C8B-B14F-4D97-AF65-F5344CB8AC3E}">
        <p14:creationId xmlns:p14="http://schemas.microsoft.com/office/powerpoint/2010/main" val="3822565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91D915-C009-4BFD-AF65-E3A0986AAF8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4B5CFAA-190C-473A-AC49-44D5657A8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E020766-1F24-4919-BB6E-BA12AAB6BE72}"/>
              </a:ext>
            </a:extLst>
          </p:cNvPr>
          <p:cNvSpPr>
            <a:spLocks noGrp="1"/>
          </p:cNvSpPr>
          <p:nvPr>
            <p:ph type="dt" sz="half" idx="10"/>
          </p:nvPr>
        </p:nvSpPr>
        <p:spPr/>
        <p:txBody>
          <a:bodyPr/>
          <a:lstStyle/>
          <a:p>
            <a:fld id="{D467EB4B-5275-412A-A60E-67F6B69F01EE}" type="datetimeFigureOut">
              <a:rPr lang="fr-FR" smtClean="0"/>
              <a:t>07/07/2021</a:t>
            </a:fld>
            <a:endParaRPr lang="fr-FR"/>
          </a:p>
        </p:txBody>
      </p:sp>
      <p:sp>
        <p:nvSpPr>
          <p:cNvPr id="5" name="Espace réservé du pied de page 4">
            <a:extLst>
              <a:ext uri="{FF2B5EF4-FFF2-40B4-BE49-F238E27FC236}">
                <a16:creationId xmlns:a16="http://schemas.microsoft.com/office/drawing/2014/main" id="{7614FFC1-3435-438E-90B6-11F004271EC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DA2F8A7-9385-44F6-B8BC-E4B36E85ED83}"/>
              </a:ext>
            </a:extLst>
          </p:cNvPr>
          <p:cNvSpPr>
            <a:spLocks noGrp="1"/>
          </p:cNvSpPr>
          <p:nvPr>
            <p:ph type="sldNum" sz="quarter" idx="12"/>
          </p:nvPr>
        </p:nvSpPr>
        <p:spPr/>
        <p:txBody>
          <a:bodyPr/>
          <a:lstStyle/>
          <a:p>
            <a:fld id="{2B113B9B-DD94-406B-A861-B914197BE605}" type="slidenum">
              <a:rPr lang="fr-FR" smtClean="0"/>
              <a:t>‹#›</a:t>
            </a:fld>
            <a:endParaRPr lang="fr-FR"/>
          </a:p>
        </p:txBody>
      </p:sp>
    </p:spTree>
    <p:extLst>
      <p:ext uri="{BB962C8B-B14F-4D97-AF65-F5344CB8AC3E}">
        <p14:creationId xmlns:p14="http://schemas.microsoft.com/office/powerpoint/2010/main" val="729547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251E4-1AE6-4430-9A50-4F180BCD677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CF98040-83D2-4B30-ACD0-A24F922DC7FD}"/>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59FD6A-5C76-401E-AA8D-EAA04C9B8416}"/>
              </a:ext>
            </a:extLst>
          </p:cNvPr>
          <p:cNvSpPr>
            <a:spLocks noGrp="1"/>
          </p:cNvSpPr>
          <p:nvPr>
            <p:ph type="dt" sz="half" idx="10"/>
          </p:nvPr>
        </p:nvSpPr>
        <p:spPr/>
        <p:txBody>
          <a:bodyPr/>
          <a:lstStyle/>
          <a:p>
            <a:fld id="{D467EB4B-5275-412A-A60E-67F6B69F01EE}" type="datetimeFigureOut">
              <a:rPr lang="fr-FR" smtClean="0"/>
              <a:t>07/07/2021</a:t>
            </a:fld>
            <a:endParaRPr lang="fr-FR"/>
          </a:p>
        </p:txBody>
      </p:sp>
      <p:sp>
        <p:nvSpPr>
          <p:cNvPr id="5" name="Espace réservé du pied de page 4">
            <a:extLst>
              <a:ext uri="{FF2B5EF4-FFF2-40B4-BE49-F238E27FC236}">
                <a16:creationId xmlns:a16="http://schemas.microsoft.com/office/drawing/2014/main" id="{645D120C-2DC4-4635-8F9D-774E297C00C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E6419A1-6DD7-4991-900E-2A94DE38A8D4}"/>
              </a:ext>
            </a:extLst>
          </p:cNvPr>
          <p:cNvSpPr>
            <a:spLocks noGrp="1"/>
          </p:cNvSpPr>
          <p:nvPr>
            <p:ph type="sldNum" sz="quarter" idx="12"/>
          </p:nvPr>
        </p:nvSpPr>
        <p:spPr/>
        <p:txBody>
          <a:bodyPr/>
          <a:lstStyle/>
          <a:p>
            <a:fld id="{2B113B9B-DD94-406B-A861-B914197BE605}" type="slidenum">
              <a:rPr lang="fr-FR" smtClean="0"/>
              <a:t>‹#›</a:t>
            </a:fld>
            <a:endParaRPr lang="fr-FR"/>
          </a:p>
        </p:txBody>
      </p:sp>
    </p:spTree>
    <p:extLst>
      <p:ext uri="{BB962C8B-B14F-4D97-AF65-F5344CB8AC3E}">
        <p14:creationId xmlns:p14="http://schemas.microsoft.com/office/powerpoint/2010/main" val="388364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A30254B-8042-46F4-B3CB-C47597DCCAB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92BF640-2ABB-4E49-8823-141ADDC3DA3B}"/>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57A0E98-0E0F-4CB7-86FF-990E00459BBD}"/>
              </a:ext>
            </a:extLst>
          </p:cNvPr>
          <p:cNvSpPr>
            <a:spLocks noGrp="1"/>
          </p:cNvSpPr>
          <p:nvPr>
            <p:ph type="dt" sz="half" idx="10"/>
          </p:nvPr>
        </p:nvSpPr>
        <p:spPr/>
        <p:txBody>
          <a:bodyPr/>
          <a:lstStyle/>
          <a:p>
            <a:fld id="{D467EB4B-5275-412A-A60E-67F6B69F01EE}" type="datetimeFigureOut">
              <a:rPr lang="fr-FR" smtClean="0"/>
              <a:t>07/07/2021</a:t>
            </a:fld>
            <a:endParaRPr lang="fr-FR"/>
          </a:p>
        </p:txBody>
      </p:sp>
      <p:sp>
        <p:nvSpPr>
          <p:cNvPr id="5" name="Espace réservé du pied de page 4">
            <a:extLst>
              <a:ext uri="{FF2B5EF4-FFF2-40B4-BE49-F238E27FC236}">
                <a16:creationId xmlns:a16="http://schemas.microsoft.com/office/drawing/2014/main" id="{779F9C60-30FA-45B1-A143-A2F758904F1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6782BA6-6950-4B44-8AE5-13EE2ED6F49F}"/>
              </a:ext>
            </a:extLst>
          </p:cNvPr>
          <p:cNvSpPr>
            <a:spLocks noGrp="1"/>
          </p:cNvSpPr>
          <p:nvPr>
            <p:ph type="sldNum" sz="quarter" idx="12"/>
          </p:nvPr>
        </p:nvSpPr>
        <p:spPr/>
        <p:txBody>
          <a:bodyPr/>
          <a:lstStyle/>
          <a:p>
            <a:fld id="{2B113B9B-DD94-406B-A861-B914197BE605}" type="slidenum">
              <a:rPr lang="fr-FR" smtClean="0"/>
              <a:t>‹#›</a:t>
            </a:fld>
            <a:endParaRPr lang="fr-FR"/>
          </a:p>
        </p:txBody>
      </p:sp>
    </p:spTree>
    <p:extLst>
      <p:ext uri="{BB962C8B-B14F-4D97-AF65-F5344CB8AC3E}">
        <p14:creationId xmlns:p14="http://schemas.microsoft.com/office/powerpoint/2010/main" val="1630685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046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7/7/2021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5088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9053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859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7/7/2021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78043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4360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2124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00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FA7C26-0B03-4E3C-840B-8243CC427C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B5819E7-1A62-4018-93A0-427A4606E02D}"/>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1002CA-7873-460F-BF24-61C110720CA9}"/>
              </a:ext>
            </a:extLst>
          </p:cNvPr>
          <p:cNvSpPr>
            <a:spLocks noGrp="1"/>
          </p:cNvSpPr>
          <p:nvPr>
            <p:ph type="dt" sz="half" idx="10"/>
          </p:nvPr>
        </p:nvSpPr>
        <p:spPr/>
        <p:txBody>
          <a:bodyPr/>
          <a:lstStyle/>
          <a:p>
            <a:fld id="{D467EB4B-5275-412A-A60E-67F6B69F01EE}" type="datetimeFigureOut">
              <a:rPr lang="fr-FR" smtClean="0"/>
              <a:t>07/07/2021</a:t>
            </a:fld>
            <a:endParaRPr lang="fr-FR"/>
          </a:p>
        </p:txBody>
      </p:sp>
      <p:sp>
        <p:nvSpPr>
          <p:cNvPr id="5" name="Espace réservé du pied de page 4">
            <a:extLst>
              <a:ext uri="{FF2B5EF4-FFF2-40B4-BE49-F238E27FC236}">
                <a16:creationId xmlns:a16="http://schemas.microsoft.com/office/drawing/2014/main" id="{06E85C36-FA0B-417F-B1C1-8606B5AEC51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3948F16-6CDD-4C53-BCDF-81575D06A174}"/>
              </a:ext>
            </a:extLst>
          </p:cNvPr>
          <p:cNvSpPr>
            <a:spLocks noGrp="1"/>
          </p:cNvSpPr>
          <p:nvPr>
            <p:ph type="sldNum" sz="quarter" idx="12"/>
          </p:nvPr>
        </p:nvSpPr>
        <p:spPr/>
        <p:txBody>
          <a:bodyPr/>
          <a:lstStyle/>
          <a:p>
            <a:fld id="{2B113B9B-DD94-406B-A861-B914197BE605}" type="slidenum">
              <a:rPr lang="fr-FR" smtClean="0"/>
              <a:t>‹#›</a:t>
            </a:fld>
            <a:endParaRPr lang="fr-FR"/>
          </a:p>
        </p:txBody>
      </p:sp>
    </p:spTree>
    <p:extLst>
      <p:ext uri="{BB962C8B-B14F-4D97-AF65-F5344CB8AC3E}">
        <p14:creationId xmlns:p14="http://schemas.microsoft.com/office/powerpoint/2010/main" val="310845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930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567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8764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54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748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888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978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Text Placeholder 9">
            <a:extLst>
              <a:ext uri="{FF2B5EF4-FFF2-40B4-BE49-F238E27FC236}">
                <a16:creationId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3992191"/>
      </p:ext>
    </p:extLst>
  </p:cSld>
  <p:clrMapOvr>
    <a:masterClrMapping/>
  </p:clrMapOvr>
  <p:extLst>
    <p:ext uri="{DCECCB84-F9BA-43D5-87BE-67443E8EF086}">
      <p15:sldGuideLst xmlns:p15="http://schemas.microsoft.com/office/powerpoint/2012/main">
        <p15:guide id="1" orient="horz" pos="2376">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5" name="Group 34">
              <a:extLst>
                <a:ext uri="{FF2B5EF4-FFF2-40B4-BE49-F238E27FC236}">
                  <a16:creationId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7" name="Rectangle: Rounded Corners 36">
              <a:extLst>
                <a:ext uri="{FF2B5EF4-FFF2-40B4-BE49-F238E27FC236}">
                  <a16:creationId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1102850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784006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E1760-543F-44C0-8C98-F2CBFD5FECA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2B60DDD-03D6-4726-BCD3-C96AF3843C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B858EFD5-C045-4679-AA85-C0D4BB13D2FA}"/>
              </a:ext>
            </a:extLst>
          </p:cNvPr>
          <p:cNvSpPr>
            <a:spLocks noGrp="1"/>
          </p:cNvSpPr>
          <p:nvPr>
            <p:ph type="dt" sz="half" idx="10"/>
          </p:nvPr>
        </p:nvSpPr>
        <p:spPr/>
        <p:txBody>
          <a:bodyPr/>
          <a:lstStyle/>
          <a:p>
            <a:fld id="{D467EB4B-5275-412A-A60E-67F6B69F01EE}" type="datetimeFigureOut">
              <a:rPr lang="fr-FR" smtClean="0"/>
              <a:t>07/07/2021</a:t>
            </a:fld>
            <a:endParaRPr lang="fr-FR"/>
          </a:p>
        </p:txBody>
      </p:sp>
      <p:sp>
        <p:nvSpPr>
          <p:cNvPr id="5" name="Espace réservé du pied de page 4">
            <a:extLst>
              <a:ext uri="{FF2B5EF4-FFF2-40B4-BE49-F238E27FC236}">
                <a16:creationId xmlns:a16="http://schemas.microsoft.com/office/drawing/2014/main" id="{A04630B9-9514-4C5F-B233-1549129465D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F9B0248-FEEA-4378-A078-78D2F63EBE62}"/>
              </a:ext>
            </a:extLst>
          </p:cNvPr>
          <p:cNvSpPr>
            <a:spLocks noGrp="1"/>
          </p:cNvSpPr>
          <p:nvPr>
            <p:ph type="sldNum" sz="quarter" idx="12"/>
          </p:nvPr>
        </p:nvSpPr>
        <p:spPr/>
        <p:txBody>
          <a:bodyPr/>
          <a:lstStyle/>
          <a:p>
            <a:fld id="{2B113B9B-DD94-406B-A861-B914197BE605}" type="slidenum">
              <a:rPr lang="fr-FR" smtClean="0"/>
              <a:t>‹#›</a:t>
            </a:fld>
            <a:endParaRPr lang="fr-FR"/>
          </a:p>
        </p:txBody>
      </p:sp>
    </p:spTree>
    <p:extLst>
      <p:ext uri="{BB962C8B-B14F-4D97-AF65-F5344CB8AC3E}">
        <p14:creationId xmlns:p14="http://schemas.microsoft.com/office/powerpoint/2010/main" val="3104085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00190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073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729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8CD93B-78F4-4E33-B2E2-0D75EA637A3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D27C134-C3CA-4E56-A449-B046ED451923}"/>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590B83E-0E72-4647-AD1A-5CBD383CE47C}"/>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3CC57EE-3FB3-454E-845A-4DDF822B4C1B}"/>
              </a:ext>
            </a:extLst>
          </p:cNvPr>
          <p:cNvSpPr>
            <a:spLocks noGrp="1"/>
          </p:cNvSpPr>
          <p:nvPr>
            <p:ph type="dt" sz="half" idx="10"/>
          </p:nvPr>
        </p:nvSpPr>
        <p:spPr/>
        <p:txBody>
          <a:bodyPr/>
          <a:lstStyle/>
          <a:p>
            <a:fld id="{D467EB4B-5275-412A-A60E-67F6B69F01EE}" type="datetimeFigureOut">
              <a:rPr lang="fr-FR" smtClean="0"/>
              <a:t>07/07/2021</a:t>
            </a:fld>
            <a:endParaRPr lang="fr-FR"/>
          </a:p>
        </p:txBody>
      </p:sp>
      <p:sp>
        <p:nvSpPr>
          <p:cNvPr id="6" name="Espace réservé du pied de page 5">
            <a:extLst>
              <a:ext uri="{FF2B5EF4-FFF2-40B4-BE49-F238E27FC236}">
                <a16:creationId xmlns:a16="http://schemas.microsoft.com/office/drawing/2014/main" id="{99030C5E-BE8E-4F52-92FB-39982840E74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C51E1F4-FD62-486B-8231-52EF9CFB7472}"/>
              </a:ext>
            </a:extLst>
          </p:cNvPr>
          <p:cNvSpPr>
            <a:spLocks noGrp="1"/>
          </p:cNvSpPr>
          <p:nvPr>
            <p:ph type="sldNum" sz="quarter" idx="12"/>
          </p:nvPr>
        </p:nvSpPr>
        <p:spPr/>
        <p:txBody>
          <a:bodyPr/>
          <a:lstStyle/>
          <a:p>
            <a:fld id="{2B113B9B-DD94-406B-A861-B914197BE605}" type="slidenum">
              <a:rPr lang="fr-FR" smtClean="0"/>
              <a:t>‹#›</a:t>
            </a:fld>
            <a:endParaRPr lang="fr-FR"/>
          </a:p>
        </p:txBody>
      </p:sp>
    </p:spTree>
    <p:extLst>
      <p:ext uri="{BB962C8B-B14F-4D97-AF65-F5344CB8AC3E}">
        <p14:creationId xmlns:p14="http://schemas.microsoft.com/office/powerpoint/2010/main" val="512788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72A189-6B90-4778-93BA-6335B7577E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F8AD0FA-ACEA-4277-A5EB-E088CEC9A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4FCAD059-5253-4D97-AB7C-E9AB6B776891}"/>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2A8DA42-EDF5-41BC-B8EA-C7C74A6CEB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B0EADEFA-0785-40CA-9045-B4F32D5566DD}"/>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590F2D7-4C37-41F7-A975-F2BDC34B0ACC}"/>
              </a:ext>
            </a:extLst>
          </p:cNvPr>
          <p:cNvSpPr>
            <a:spLocks noGrp="1"/>
          </p:cNvSpPr>
          <p:nvPr>
            <p:ph type="dt" sz="half" idx="10"/>
          </p:nvPr>
        </p:nvSpPr>
        <p:spPr/>
        <p:txBody>
          <a:bodyPr/>
          <a:lstStyle/>
          <a:p>
            <a:fld id="{D467EB4B-5275-412A-A60E-67F6B69F01EE}" type="datetimeFigureOut">
              <a:rPr lang="fr-FR" smtClean="0"/>
              <a:t>07/07/2021</a:t>
            </a:fld>
            <a:endParaRPr lang="fr-FR"/>
          </a:p>
        </p:txBody>
      </p:sp>
      <p:sp>
        <p:nvSpPr>
          <p:cNvPr id="8" name="Espace réservé du pied de page 7">
            <a:extLst>
              <a:ext uri="{FF2B5EF4-FFF2-40B4-BE49-F238E27FC236}">
                <a16:creationId xmlns:a16="http://schemas.microsoft.com/office/drawing/2014/main" id="{A30FA599-2DFF-44CF-904D-A9E0C3166EF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50AD09B-A645-4462-8E10-125A2B6D7264}"/>
              </a:ext>
            </a:extLst>
          </p:cNvPr>
          <p:cNvSpPr>
            <a:spLocks noGrp="1"/>
          </p:cNvSpPr>
          <p:nvPr>
            <p:ph type="sldNum" sz="quarter" idx="12"/>
          </p:nvPr>
        </p:nvSpPr>
        <p:spPr/>
        <p:txBody>
          <a:bodyPr/>
          <a:lstStyle/>
          <a:p>
            <a:fld id="{2B113B9B-DD94-406B-A861-B914197BE605}" type="slidenum">
              <a:rPr lang="fr-FR" smtClean="0"/>
              <a:t>‹#›</a:t>
            </a:fld>
            <a:endParaRPr lang="fr-FR"/>
          </a:p>
        </p:txBody>
      </p:sp>
    </p:spTree>
    <p:extLst>
      <p:ext uri="{BB962C8B-B14F-4D97-AF65-F5344CB8AC3E}">
        <p14:creationId xmlns:p14="http://schemas.microsoft.com/office/powerpoint/2010/main" val="1034115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DA7FA0-DE10-4899-A0B2-152394B4E68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EEC37DC-4A9D-49A3-BF82-F23739BBCB2B}"/>
              </a:ext>
            </a:extLst>
          </p:cNvPr>
          <p:cNvSpPr>
            <a:spLocks noGrp="1"/>
          </p:cNvSpPr>
          <p:nvPr>
            <p:ph type="dt" sz="half" idx="10"/>
          </p:nvPr>
        </p:nvSpPr>
        <p:spPr/>
        <p:txBody>
          <a:bodyPr/>
          <a:lstStyle/>
          <a:p>
            <a:fld id="{D467EB4B-5275-412A-A60E-67F6B69F01EE}" type="datetimeFigureOut">
              <a:rPr lang="fr-FR" smtClean="0"/>
              <a:t>07/07/2021</a:t>
            </a:fld>
            <a:endParaRPr lang="fr-FR"/>
          </a:p>
        </p:txBody>
      </p:sp>
      <p:sp>
        <p:nvSpPr>
          <p:cNvPr id="4" name="Espace réservé du pied de page 3">
            <a:extLst>
              <a:ext uri="{FF2B5EF4-FFF2-40B4-BE49-F238E27FC236}">
                <a16:creationId xmlns:a16="http://schemas.microsoft.com/office/drawing/2014/main" id="{8EFA56AE-B0C0-49CE-A866-7FC765D91DC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23E408F-7517-4232-9D21-EF52F068D9D4}"/>
              </a:ext>
            </a:extLst>
          </p:cNvPr>
          <p:cNvSpPr>
            <a:spLocks noGrp="1"/>
          </p:cNvSpPr>
          <p:nvPr>
            <p:ph type="sldNum" sz="quarter" idx="12"/>
          </p:nvPr>
        </p:nvSpPr>
        <p:spPr/>
        <p:txBody>
          <a:bodyPr/>
          <a:lstStyle/>
          <a:p>
            <a:fld id="{2B113B9B-DD94-406B-A861-B914197BE605}" type="slidenum">
              <a:rPr lang="fr-FR" smtClean="0"/>
              <a:t>‹#›</a:t>
            </a:fld>
            <a:endParaRPr lang="fr-FR"/>
          </a:p>
        </p:txBody>
      </p:sp>
    </p:spTree>
    <p:extLst>
      <p:ext uri="{BB962C8B-B14F-4D97-AF65-F5344CB8AC3E}">
        <p14:creationId xmlns:p14="http://schemas.microsoft.com/office/powerpoint/2010/main" val="294116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A5E8239-350E-4C5E-9704-BD965781C8F6}"/>
              </a:ext>
            </a:extLst>
          </p:cNvPr>
          <p:cNvSpPr>
            <a:spLocks noGrp="1"/>
          </p:cNvSpPr>
          <p:nvPr>
            <p:ph type="dt" sz="half" idx="10"/>
          </p:nvPr>
        </p:nvSpPr>
        <p:spPr/>
        <p:txBody>
          <a:bodyPr/>
          <a:lstStyle/>
          <a:p>
            <a:fld id="{D467EB4B-5275-412A-A60E-67F6B69F01EE}" type="datetimeFigureOut">
              <a:rPr lang="fr-FR" smtClean="0"/>
              <a:t>07/07/2021</a:t>
            </a:fld>
            <a:endParaRPr lang="fr-FR"/>
          </a:p>
        </p:txBody>
      </p:sp>
      <p:sp>
        <p:nvSpPr>
          <p:cNvPr id="3" name="Espace réservé du pied de page 2">
            <a:extLst>
              <a:ext uri="{FF2B5EF4-FFF2-40B4-BE49-F238E27FC236}">
                <a16:creationId xmlns:a16="http://schemas.microsoft.com/office/drawing/2014/main" id="{8C62A004-169A-4DE2-A7DB-65AF6C131C88}"/>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9B294BD-D4A5-44DB-9EA3-C151E4B5D1DD}"/>
              </a:ext>
            </a:extLst>
          </p:cNvPr>
          <p:cNvSpPr>
            <a:spLocks noGrp="1"/>
          </p:cNvSpPr>
          <p:nvPr>
            <p:ph type="sldNum" sz="quarter" idx="12"/>
          </p:nvPr>
        </p:nvSpPr>
        <p:spPr/>
        <p:txBody>
          <a:bodyPr/>
          <a:lstStyle/>
          <a:p>
            <a:fld id="{2B113B9B-DD94-406B-A861-B914197BE605}" type="slidenum">
              <a:rPr lang="fr-FR" smtClean="0"/>
              <a:t>‹#›</a:t>
            </a:fld>
            <a:endParaRPr lang="fr-FR"/>
          </a:p>
        </p:txBody>
      </p:sp>
    </p:spTree>
    <p:extLst>
      <p:ext uri="{BB962C8B-B14F-4D97-AF65-F5344CB8AC3E}">
        <p14:creationId xmlns:p14="http://schemas.microsoft.com/office/powerpoint/2010/main" val="555838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23649B-B28C-4A75-B548-C6D8BF5606D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615AD54-081E-4384-84E9-3F7FF3D713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03748BA-BE43-459D-B146-E2DFE4688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131F50A9-78E0-45B5-952A-69BAF46DF4F5}"/>
              </a:ext>
            </a:extLst>
          </p:cNvPr>
          <p:cNvSpPr>
            <a:spLocks noGrp="1"/>
          </p:cNvSpPr>
          <p:nvPr>
            <p:ph type="dt" sz="half" idx="10"/>
          </p:nvPr>
        </p:nvSpPr>
        <p:spPr/>
        <p:txBody>
          <a:bodyPr/>
          <a:lstStyle/>
          <a:p>
            <a:fld id="{D467EB4B-5275-412A-A60E-67F6B69F01EE}" type="datetimeFigureOut">
              <a:rPr lang="fr-FR" smtClean="0"/>
              <a:t>07/07/2021</a:t>
            </a:fld>
            <a:endParaRPr lang="fr-FR"/>
          </a:p>
        </p:txBody>
      </p:sp>
      <p:sp>
        <p:nvSpPr>
          <p:cNvPr id="6" name="Espace réservé du pied de page 5">
            <a:extLst>
              <a:ext uri="{FF2B5EF4-FFF2-40B4-BE49-F238E27FC236}">
                <a16:creationId xmlns:a16="http://schemas.microsoft.com/office/drawing/2014/main" id="{DAFEA50C-52F4-4EF0-AE28-B28DC59CC8F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A516A97-B3C9-44D7-8E4F-504CF6A61FE8}"/>
              </a:ext>
            </a:extLst>
          </p:cNvPr>
          <p:cNvSpPr>
            <a:spLocks noGrp="1"/>
          </p:cNvSpPr>
          <p:nvPr>
            <p:ph type="sldNum" sz="quarter" idx="12"/>
          </p:nvPr>
        </p:nvSpPr>
        <p:spPr/>
        <p:txBody>
          <a:bodyPr/>
          <a:lstStyle/>
          <a:p>
            <a:fld id="{2B113B9B-DD94-406B-A861-B914197BE605}" type="slidenum">
              <a:rPr lang="fr-FR" smtClean="0"/>
              <a:t>‹#›</a:t>
            </a:fld>
            <a:endParaRPr lang="fr-FR"/>
          </a:p>
        </p:txBody>
      </p:sp>
    </p:spTree>
    <p:extLst>
      <p:ext uri="{BB962C8B-B14F-4D97-AF65-F5344CB8AC3E}">
        <p14:creationId xmlns:p14="http://schemas.microsoft.com/office/powerpoint/2010/main" val="147808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231F5C-C7CD-4A08-BD09-1C4072E8189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DF3CC94-9884-4617-8075-EC84C1CD3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201D948-A67E-428B-A595-849DBE817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E023055-6E0B-4E87-B709-8A3CE527CABC}"/>
              </a:ext>
            </a:extLst>
          </p:cNvPr>
          <p:cNvSpPr>
            <a:spLocks noGrp="1"/>
          </p:cNvSpPr>
          <p:nvPr>
            <p:ph type="dt" sz="half" idx="10"/>
          </p:nvPr>
        </p:nvSpPr>
        <p:spPr/>
        <p:txBody>
          <a:bodyPr/>
          <a:lstStyle/>
          <a:p>
            <a:fld id="{D467EB4B-5275-412A-A60E-67F6B69F01EE}" type="datetimeFigureOut">
              <a:rPr lang="fr-FR" smtClean="0"/>
              <a:t>07/07/2021</a:t>
            </a:fld>
            <a:endParaRPr lang="fr-FR"/>
          </a:p>
        </p:txBody>
      </p:sp>
      <p:sp>
        <p:nvSpPr>
          <p:cNvPr id="6" name="Espace réservé du pied de page 5">
            <a:extLst>
              <a:ext uri="{FF2B5EF4-FFF2-40B4-BE49-F238E27FC236}">
                <a16:creationId xmlns:a16="http://schemas.microsoft.com/office/drawing/2014/main" id="{1E1520B5-043F-491F-878A-1801D1E050A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B570E45-F5B2-4F46-AD0C-B9D56EC71399}"/>
              </a:ext>
            </a:extLst>
          </p:cNvPr>
          <p:cNvSpPr>
            <a:spLocks noGrp="1"/>
          </p:cNvSpPr>
          <p:nvPr>
            <p:ph type="sldNum" sz="quarter" idx="12"/>
          </p:nvPr>
        </p:nvSpPr>
        <p:spPr/>
        <p:txBody>
          <a:bodyPr/>
          <a:lstStyle/>
          <a:p>
            <a:fld id="{2B113B9B-DD94-406B-A861-B914197BE605}" type="slidenum">
              <a:rPr lang="fr-FR" smtClean="0"/>
              <a:t>‹#›</a:t>
            </a:fld>
            <a:endParaRPr lang="fr-FR"/>
          </a:p>
        </p:txBody>
      </p:sp>
    </p:spTree>
    <p:extLst>
      <p:ext uri="{BB962C8B-B14F-4D97-AF65-F5344CB8AC3E}">
        <p14:creationId xmlns:p14="http://schemas.microsoft.com/office/powerpoint/2010/main" val="1135562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6C5E725-EB08-4881-8B88-99D0715AB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D26F377-0704-443A-9402-AF48DEB130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3A9C800-4CC1-4FF3-B779-E536C2E33B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67EB4B-5275-412A-A60E-67F6B69F01EE}" type="datetimeFigureOut">
              <a:rPr lang="fr-FR" smtClean="0"/>
              <a:t>07/07/2021</a:t>
            </a:fld>
            <a:endParaRPr lang="fr-FR"/>
          </a:p>
        </p:txBody>
      </p:sp>
      <p:sp>
        <p:nvSpPr>
          <p:cNvPr id="5" name="Espace réservé du pied de page 4">
            <a:extLst>
              <a:ext uri="{FF2B5EF4-FFF2-40B4-BE49-F238E27FC236}">
                <a16:creationId xmlns:a16="http://schemas.microsoft.com/office/drawing/2014/main" id="{DE998B6D-65C5-410D-9045-B764FB42E8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88A5490-BFAB-4EB1-AEF6-E58B852CA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13B9B-DD94-406B-A861-B914197BE605}" type="slidenum">
              <a:rPr lang="fr-FR" smtClean="0"/>
              <a:t>‹#›</a:t>
            </a:fld>
            <a:endParaRPr lang="fr-FR"/>
          </a:p>
        </p:txBody>
      </p:sp>
    </p:spTree>
    <p:extLst>
      <p:ext uri="{BB962C8B-B14F-4D97-AF65-F5344CB8AC3E}">
        <p14:creationId xmlns:p14="http://schemas.microsoft.com/office/powerpoint/2010/main" val="29689686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65417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 Id="rId5" Type="http://schemas.openxmlformats.org/officeDocument/2006/relationships/image" Target="../media/image48.gif"/><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47AD865-09C0-465C-920B-8B5CBD771BA4}"/>
              </a:ext>
            </a:extLst>
          </p:cNvPr>
          <p:cNvSpPr/>
          <p:nvPr/>
        </p:nvSpPr>
        <p:spPr>
          <a:xfrm>
            <a:off x="2358189" y="2806809"/>
            <a:ext cx="6928934" cy="1240405"/>
          </a:xfrm>
          <a:custGeom>
            <a:avLst/>
            <a:gdLst>
              <a:gd name="connsiteX0" fmla="*/ 0 w 8665700"/>
              <a:gd name="connsiteY0" fmla="*/ 477934 h 955870"/>
              <a:gd name="connsiteX1" fmla="*/ 0 w 8665700"/>
              <a:gd name="connsiteY1" fmla="*/ 477935 h 955870"/>
              <a:gd name="connsiteX2" fmla="*/ 0 w 8665700"/>
              <a:gd name="connsiteY2" fmla="*/ 477935 h 955870"/>
              <a:gd name="connsiteX3" fmla="*/ 484260 w 8665700"/>
              <a:gd name="connsiteY3" fmla="*/ 146075 h 955870"/>
              <a:gd name="connsiteX4" fmla="*/ 152401 w 8665700"/>
              <a:gd name="connsiteY4" fmla="*/ 477934 h 955870"/>
              <a:gd name="connsiteX5" fmla="*/ 484260 w 8665700"/>
              <a:gd name="connsiteY5" fmla="*/ 809793 h 955870"/>
              <a:gd name="connsiteX6" fmla="*/ 7417942 w 8665700"/>
              <a:gd name="connsiteY6" fmla="*/ 809793 h 955870"/>
              <a:gd name="connsiteX7" fmla="*/ 7749801 w 8665700"/>
              <a:gd name="connsiteY7" fmla="*/ 477934 h 955870"/>
              <a:gd name="connsiteX8" fmla="*/ 7417942 w 8665700"/>
              <a:gd name="connsiteY8" fmla="*/ 146075 h 955870"/>
              <a:gd name="connsiteX9" fmla="*/ 477935 w 8665700"/>
              <a:gd name="connsiteY9" fmla="*/ 0 h 955870"/>
              <a:gd name="connsiteX10" fmla="*/ 8187765 w 8665700"/>
              <a:gd name="connsiteY10" fmla="*/ 0 h 955870"/>
              <a:gd name="connsiteX11" fmla="*/ 8665700 w 8665700"/>
              <a:gd name="connsiteY11" fmla="*/ 477935 h 955870"/>
              <a:gd name="connsiteX12" fmla="*/ 8665699 w 8665700"/>
              <a:gd name="connsiteY12" fmla="*/ 477935 h 955870"/>
              <a:gd name="connsiteX13" fmla="*/ 8187764 w 8665700"/>
              <a:gd name="connsiteY13" fmla="*/ 955870 h 955870"/>
              <a:gd name="connsiteX14" fmla="*/ 477935 w 8665700"/>
              <a:gd name="connsiteY14" fmla="*/ 955869 h 955870"/>
              <a:gd name="connsiteX15" fmla="*/ 9710 w 8665700"/>
              <a:gd name="connsiteY15" fmla="*/ 574255 h 955870"/>
              <a:gd name="connsiteX16" fmla="*/ 0 w 8665700"/>
              <a:gd name="connsiteY16" fmla="*/ 477935 h 955870"/>
              <a:gd name="connsiteX17" fmla="*/ 9710 w 8665700"/>
              <a:gd name="connsiteY17" fmla="*/ 381615 h 955870"/>
              <a:gd name="connsiteX18" fmla="*/ 477935 w 8665700"/>
              <a:gd name="connsiteY18" fmla="*/ 0 h 95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5700" h="955870">
                <a:moveTo>
                  <a:pt x="0" y="477934"/>
                </a:moveTo>
                <a:lnTo>
                  <a:pt x="0" y="477935"/>
                </a:lnTo>
                <a:lnTo>
                  <a:pt x="0" y="477935"/>
                </a:lnTo>
                <a:close/>
                <a:moveTo>
                  <a:pt x="484260" y="146075"/>
                </a:moveTo>
                <a:cubicBezTo>
                  <a:pt x="300979" y="146075"/>
                  <a:pt x="152401" y="294653"/>
                  <a:pt x="152401" y="477934"/>
                </a:cubicBezTo>
                <a:cubicBezTo>
                  <a:pt x="152401" y="661215"/>
                  <a:pt x="300979" y="809793"/>
                  <a:pt x="484260" y="809793"/>
                </a:cubicBezTo>
                <a:lnTo>
                  <a:pt x="7417942" y="809793"/>
                </a:lnTo>
                <a:cubicBezTo>
                  <a:pt x="7601223" y="809793"/>
                  <a:pt x="7749801" y="661215"/>
                  <a:pt x="7749801" y="477934"/>
                </a:cubicBezTo>
                <a:cubicBezTo>
                  <a:pt x="7749801" y="294653"/>
                  <a:pt x="7601223" y="146075"/>
                  <a:pt x="7417942" y="146075"/>
                </a:cubicBezTo>
                <a:close/>
                <a:moveTo>
                  <a:pt x="477935" y="0"/>
                </a:moveTo>
                <a:lnTo>
                  <a:pt x="8187765" y="0"/>
                </a:lnTo>
                <a:cubicBezTo>
                  <a:pt x="8451721" y="0"/>
                  <a:pt x="8665700" y="213979"/>
                  <a:pt x="8665700" y="477935"/>
                </a:cubicBezTo>
                <a:lnTo>
                  <a:pt x="8665699" y="477935"/>
                </a:lnTo>
                <a:cubicBezTo>
                  <a:pt x="8665699" y="741891"/>
                  <a:pt x="8451720" y="955870"/>
                  <a:pt x="8187764" y="955870"/>
                </a:cubicBezTo>
                <a:lnTo>
                  <a:pt x="477935" y="955869"/>
                </a:lnTo>
                <a:cubicBezTo>
                  <a:pt x="246974" y="955869"/>
                  <a:pt x="54276" y="792041"/>
                  <a:pt x="9710" y="574255"/>
                </a:cubicBezTo>
                <a:lnTo>
                  <a:pt x="0" y="477935"/>
                </a:lnTo>
                <a:lnTo>
                  <a:pt x="9710" y="381615"/>
                </a:lnTo>
                <a:cubicBezTo>
                  <a:pt x="54276" y="163828"/>
                  <a:pt x="246974" y="0"/>
                  <a:pt x="477935" y="0"/>
                </a:cubicBezTo>
                <a:close/>
              </a:path>
            </a:pathLst>
          </a:custGeom>
          <a:gradFill flip="none" rotWithShape="1">
            <a:gsLst>
              <a:gs pos="0">
                <a:schemeClr val="tx1">
                  <a:alpha val="10000"/>
                </a:schemeClr>
              </a:gs>
              <a:gs pos="44000">
                <a:schemeClr val="accent1">
                  <a:alpha val="40000"/>
                </a:schemeClr>
              </a:gs>
              <a:gs pos="100000">
                <a:schemeClr val="accent1">
                  <a:alpha val="40000"/>
                </a:schemeClr>
              </a:gs>
            </a:gsLst>
            <a:lin ang="10800000" scaled="1"/>
            <a:tileRect/>
          </a:gradFill>
          <a:ln w="6350">
            <a:solidFill>
              <a:schemeClr val="bg1"/>
            </a:solidFill>
          </a:ln>
          <a:effectLst>
            <a:outerShdw blurRad="50800" dist="25400" dir="10800000" algn="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AAAD01-9F91-4973-BE0D-123A9592116C}"/>
              </a:ext>
            </a:extLst>
          </p:cNvPr>
          <p:cNvSpPr txBox="1"/>
          <p:nvPr/>
        </p:nvSpPr>
        <p:spPr>
          <a:xfrm>
            <a:off x="2223017" y="3011512"/>
            <a:ext cx="6595939" cy="830997"/>
          </a:xfrm>
          <a:prstGeom prst="rect">
            <a:avLst/>
          </a:prstGeom>
          <a:noFill/>
        </p:spPr>
        <p:txBody>
          <a:bodyPr wrap="square" rtlCol="0" anchor="ctr">
            <a:spAutoFit/>
          </a:bodyPr>
          <a:lstStyle/>
          <a:p>
            <a:pPr algn="ctr"/>
            <a:r>
              <a:rPr lang="fr-FR" sz="2400" b="1" dirty="0">
                <a:solidFill>
                  <a:schemeClr val="bg1"/>
                </a:solidFill>
              </a:rPr>
              <a:t>Conception et réalisation d’une application desktop pour la gestion de stock            </a:t>
            </a:r>
            <a:endParaRPr lang="fr-FR" sz="2400" dirty="0">
              <a:solidFill>
                <a:schemeClr val="bg1"/>
              </a:solidFill>
            </a:endParaRPr>
          </a:p>
        </p:txBody>
      </p:sp>
      <p:sp>
        <p:nvSpPr>
          <p:cNvPr id="12" name="TextBox 11">
            <a:hlinkClick r:id="rId3"/>
            <a:extLst>
              <a:ext uri="{FF2B5EF4-FFF2-40B4-BE49-F238E27FC236}">
                <a16:creationId xmlns:a16="http://schemas.microsoft.com/office/drawing/2014/main" id="{6A256712-DA33-403D-B8C2-77860E1CFEBE}"/>
              </a:ext>
            </a:extLst>
          </p:cNvPr>
          <p:cNvSpPr txBox="1"/>
          <p:nvPr/>
        </p:nvSpPr>
        <p:spPr>
          <a:xfrm>
            <a:off x="9823937" y="6521492"/>
            <a:ext cx="2314747" cy="246221"/>
          </a:xfrm>
          <a:prstGeom prst="rect">
            <a:avLst/>
          </a:prstGeom>
          <a:noFill/>
        </p:spPr>
        <p:txBody>
          <a:bodyPr wrap="square" rtlCol="0">
            <a:spAutoFit/>
          </a:bodyPr>
          <a:lstStyle/>
          <a:p>
            <a:r>
              <a:rPr lang="en-US" altLang="ko-KR" sz="1000" dirty="0" err="1">
                <a:solidFill>
                  <a:schemeClr val="bg1"/>
                </a:solidFill>
                <a:cs typeface="Arial" pitchFamily="34" charset="0"/>
              </a:rPr>
              <a:t>Année</a:t>
            </a:r>
            <a:r>
              <a:rPr lang="en-US" altLang="ko-KR" sz="1000" dirty="0">
                <a:solidFill>
                  <a:schemeClr val="bg1"/>
                </a:solidFill>
                <a:cs typeface="Arial" pitchFamily="34" charset="0"/>
              </a:rPr>
              <a:t> </a:t>
            </a:r>
            <a:r>
              <a:rPr lang="en-US" altLang="ko-KR" sz="1000" dirty="0" err="1">
                <a:solidFill>
                  <a:schemeClr val="bg1"/>
                </a:solidFill>
                <a:cs typeface="Arial" pitchFamily="34" charset="0"/>
              </a:rPr>
              <a:t>Universitaire</a:t>
            </a:r>
            <a:r>
              <a:rPr lang="en-US" altLang="ko-KR" sz="1000" dirty="0">
                <a:solidFill>
                  <a:schemeClr val="bg1"/>
                </a:solidFill>
                <a:cs typeface="Arial" pitchFamily="34" charset="0"/>
              </a:rPr>
              <a:t> 2020-2021</a:t>
            </a:r>
            <a:endParaRPr lang="ko-KR" altLang="en-US" sz="1000" dirty="0">
              <a:solidFill>
                <a:schemeClr val="bg1"/>
              </a:solidFill>
              <a:cs typeface="Arial" pitchFamily="34" charset="0"/>
            </a:endParaRPr>
          </a:p>
        </p:txBody>
      </p:sp>
      <p:sp>
        <p:nvSpPr>
          <p:cNvPr id="13" name="TextBox 12">
            <a:extLst>
              <a:ext uri="{FF2B5EF4-FFF2-40B4-BE49-F238E27FC236}">
                <a16:creationId xmlns:a16="http://schemas.microsoft.com/office/drawing/2014/main" id="{A7547E4F-5C76-4D91-B003-02F9BB5160BF}"/>
              </a:ext>
            </a:extLst>
          </p:cNvPr>
          <p:cNvSpPr txBox="1"/>
          <p:nvPr/>
        </p:nvSpPr>
        <p:spPr>
          <a:xfrm>
            <a:off x="589594" y="723682"/>
            <a:ext cx="6842564" cy="923330"/>
          </a:xfrm>
          <a:prstGeom prst="rect">
            <a:avLst/>
          </a:prstGeom>
          <a:noFill/>
        </p:spPr>
        <p:txBody>
          <a:bodyPr wrap="square" rtlCol="0" anchor="ctr">
            <a:spAutoFit/>
          </a:bodyPr>
          <a:lstStyle/>
          <a:p>
            <a:pPr algn="ctr"/>
            <a:r>
              <a:rPr lang="en-US" altLang="ko-KR" sz="5400" dirty="0">
                <a:solidFill>
                  <a:schemeClr val="bg1"/>
                </a:solidFill>
                <a:cs typeface="Arial" pitchFamily="34" charset="0"/>
              </a:rPr>
              <a:t>Projet </a:t>
            </a:r>
            <a:r>
              <a:rPr lang="en-US" altLang="ko-KR" sz="5400" dirty="0">
                <a:solidFill>
                  <a:schemeClr val="accent1"/>
                </a:solidFill>
                <a:cs typeface="Arial" pitchFamily="34" charset="0"/>
              </a:rPr>
              <a:t>PFE</a:t>
            </a:r>
            <a:endParaRPr lang="ko-KR" altLang="en-US" sz="5400" dirty="0">
              <a:solidFill>
                <a:schemeClr val="accent1"/>
              </a:solidFill>
              <a:cs typeface="Arial" pitchFamily="34" charset="0"/>
            </a:endParaRPr>
          </a:p>
        </p:txBody>
      </p:sp>
      <p:sp>
        <p:nvSpPr>
          <p:cNvPr id="14" name="TextBox 13">
            <a:extLst>
              <a:ext uri="{FF2B5EF4-FFF2-40B4-BE49-F238E27FC236}">
                <a16:creationId xmlns:a16="http://schemas.microsoft.com/office/drawing/2014/main" id="{AE67C9A1-DB1E-47F5-8D37-AF167391C79D}"/>
              </a:ext>
            </a:extLst>
          </p:cNvPr>
          <p:cNvSpPr txBox="1"/>
          <p:nvPr/>
        </p:nvSpPr>
        <p:spPr>
          <a:xfrm>
            <a:off x="589594" y="2089471"/>
            <a:ext cx="6842481" cy="379656"/>
          </a:xfrm>
          <a:prstGeom prst="rect">
            <a:avLst/>
          </a:prstGeom>
          <a:noFill/>
        </p:spPr>
        <p:txBody>
          <a:bodyPr wrap="square" rtlCol="0" anchor="ctr">
            <a:spAutoFit/>
          </a:bodyPr>
          <a:lstStyle/>
          <a:p>
            <a:r>
              <a:rPr lang="en-US" altLang="ko-KR" dirty="0">
                <a:solidFill>
                  <a:schemeClr val="bg1"/>
                </a:solidFill>
                <a:cs typeface="Arial" pitchFamily="34" charset="0"/>
              </a:rPr>
              <a:t>Filière :  Ingénieur des Systèms d’Information</a:t>
            </a:r>
            <a:endParaRPr lang="ko-KR" altLang="en-US" dirty="0">
              <a:solidFill>
                <a:schemeClr val="bg1"/>
              </a:solidFill>
              <a:cs typeface="Arial" pitchFamily="34" charset="0"/>
            </a:endParaRPr>
          </a:p>
        </p:txBody>
      </p:sp>
      <p:sp>
        <p:nvSpPr>
          <p:cNvPr id="15" name="TextBox 13">
            <a:extLst>
              <a:ext uri="{FF2B5EF4-FFF2-40B4-BE49-F238E27FC236}">
                <a16:creationId xmlns:a16="http://schemas.microsoft.com/office/drawing/2014/main" id="{AE67C9A1-DB1E-47F5-8D37-AF167391C79D}"/>
              </a:ext>
            </a:extLst>
          </p:cNvPr>
          <p:cNvSpPr txBox="1"/>
          <p:nvPr/>
        </p:nvSpPr>
        <p:spPr>
          <a:xfrm>
            <a:off x="589594" y="4541203"/>
            <a:ext cx="3895325" cy="2031325"/>
          </a:xfrm>
          <a:prstGeom prst="rect">
            <a:avLst/>
          </a:prstGeom>
          <a:noFill/>
        </p:spPr>
        <p:txBody>
          <a:bodyPr wrap="square" rtlCol="0" anchor="ctr">
            <a:spAutoFit/>
          </a:bodyPr>
          <a:lstStyle/>
          <a:p>
            <a:r>
              <a:rPr lang="en-US" altLang="ko-KR" dirty="0">
                <a:solidFill>
                  <a:schemeClr val="bg1"/>
                </a:solidFill>
                <a:cs typeface="Arial" pitchFamily="34" charset="0"/>
              </a:rPr>
              <a:t>Réalisé par :</a:t>
            </a:r>
          </a:p>
          <a:p>
            <a:pPr lvl="1"/>
            <a:r>
              <a:rPr lang="en-US" altLang="ko-KR" dirty="0">
                <a:solidFill>
                  <a:schemeClr val="bg1"/>
                </a:solidFill>
                <a:cs typeface="Arial" pitchFamily="34" charset="0"/>
              </a:rPr>
              <a:t>BENDADA Mouhammed Amin</a:t>
            </a:r>
          </a:p>
          <a:p>
            <a:pPr lvl="1"/>
            <a:r>
              <a:rPr lang="en-US" altLang="ko-KR" dirty="0">
                <a:solidFill>
                  <a:schemeClr val="bg1"/>
                </a:solidFill>
                <a:cs typeface="Arial" pitchFamily="34" charset="0"/>
              </a:rPr>
              <a:t>MARGOUM Ayoub </a:t>
            </a:r>
          </a:p>
          <a:p>
            <a:pPr lvl="1"/>
            <a:r>
              <a:rPr lang="en-US" altLang="ko-KR" dirty="0">
                <a:solidFill>
                  <a:schemeClr val="bg1"/>
                </a:solidFill>
                <a:cs typeface="Arial" pitchFamily="34" charset="0"/>
              </a:rPr>
              <a:t>MOUSSAOUI Mohammed</a:t>
            </a:r>
          </a:p>
          <a:p>
            <a:pPr lvl="1"/>
            <a:r>
              <a:rPr lang="en-US" altLang="ko-KR" dirty="0">
                <a:solidFill>
                  <a:schemeClr val="bg1"/>
                </a:solidFill>
                <a:cs typeface="Arial" pitchFamily="34" charset="0"/>
              </a:rPr>
              <a:t>MELHAOUI Mohammed	</a:t>
            </a:r>
          </a:p>
          <a:p>
            <a:pPr lvl="1"/>
            <a:r>
              <a:rPr lang="fr-FR" dirty="0">
                <a:solidFill>
                  <a:schemeClr val="bg1"/>
                </a:solidFill>
                <a:cs typeface="Arial" pitchFamily="34" charset="0"/>
              </a:rPr>
              <a:t>SETTOUTI Mimoun Mehdi </a:t>
            </a:r>
          </a:p>
          <a:p>
            <a:pPr lvl="1"/>
            <a:r>
              <a:rPr lang="fr-FR" dirty="0">
                <a:solidFill>
                  <a:schemeClr val="bg1"/>
                </a:solidFill>
                <a:cs typeface="Arial" pitchFamily="34" charset="0"/>
              </a:rPr>
              <a:t>ZAMMOURI </a:t>
            </a:r>
            <a:r>
              <a:rPr lang="fr-FR" dirty="0" err="1">
                <a:solidFill>
                  <a:schemeClr val="bg1"/>
                </a:solidFill>
                <a:cs typeface="Arial" pitchFamily="34" charset="0"/>
              </a:rPr>
              <a:t>Yousra</a:t>
            </a:r>
            <a:endParaRPr lang="ko-KR" altLang="en-US" dirty="0">
              <a:solidFill>
                <a:schemeClr val="bg1"/>
              </a:solidFill>
              <a:cs typeface="Arial" pitchFamily="34" charset="0"/>
            </a:endParaRPr>
          </a:p>
        </p:txBody>
      </p:sp>
      <p:sp>
        <p:nvSpPr>
          <p:cNvPr id="16" name="TextBox 13">
            <a:extLst>
              <a:ext uri="{FF2B5EF4-FFF2-40B4-BE49-F238E27FC236}">
                <a16:creationId xmlns:a16="http://schemas.microsoft.com/office/drawing/2014/main" id="{AE67C9A1-DB1E-47F5-8D37-AF167391C79D}"/>
              </a:ext>
            </a:extLst>
          </p:cNvPr>
          <p:cNvSpPr txBox="1"/>
          <p:nvPr/>
        </p:nvSpPr>
        <p:spPr>
          <a:xfrm>
            <a:off x="5081266" y="4725867"/>
            <a:ext cx="5752251" cy="738664"/>
          </a:xfrm>
          <a:prstGeom prst="rect">
            <a:avLst/>
          </a:prstGeom>
          <a:noFill/>
        </p:spPr>
        <p:txBody>
          <a:bodyPr wrap="square" rtlCol="0" anchor="ctr">
            <a:spAutoFit/>
          </a:bodyPr>
          <a:lstStyle/>
          <a:p>
            <a:r>
              <a:rPr lang="en-US" altLang="ko-KR" dirty="0">
                <a:solidFill>
                  <a:schemeClr val="bg1"/>
                </a:solidFill>
                <a:cs typeface="Arial" pitchFamily="34" charset="0"/>
              </a:rPr>
              <a:t>Encadré par </a:t>
            </a:r>
          </a:p>
          <a:p>
            <a:r>
              <a:rPr lang="en-US" altLang="ko-KR" sz="2400" dirty="0">
                <a:solidFill>
                  <a:schemeClr val="bg1"/>
                </a:solidFill>
                <a:cs typeface="Arial" pitchFamily="34" charset="0"/>
              </a:rPr>
              <a:t>       Mr. BERRICH Saad</a:t>
            </a:r>
            <a:endParaRPr lang="ko-KR" altLang="en-US" sz="2400" dirty="0">
              <a:solidFill>
                <a:schemeClr val="bg1"/>
              </a:solidFill>
              <a:cs typeface="Arial" pitchFamily="34" charset="0"/>
            </a:endParaRPr>
          </a:p>
        </p:txBody>
      </p:sp>
    </p:spTree>
    <p:extLst>
      <p:ext uri="{BB962C8B-B14F-4D97-AF65-F5344CB8AC3E}">
        <p14:creationId xmlns:p14="http://schemas.microsoft.com/office/powerpoint/2010/main" val="14918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2"/>
                                        </p:tgtEl>
                                      </p:cBhvr>
                                    </p:animEffect>
                                    <p:animScale>
                                      <p:cBhvr>
                                        <p:cTn id="19" dur="250" autoRev="1" fill="hold"/>
                                        <p:tgtEl>
                                          <p:spTgt spid="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circle(in)">
                                      <p:cBhvr>
                                        <p:cTn id="24" dur="2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1000" fill="hold"/>
                                        <p:tgtEl>
                                          <p:spTgt spid="15"/>
                                        </p:tgtEl>
                                        <p:attrNameLst>
                                          <p:attrName>ppt_w</p:attrName>
                                        </p:attrNameLst>
                                      </p:cBhvr>
                                      <p:tavLst>
                                        <p:tav tm="0">
                                          <p:val>
                                            <p:fltVal val="0"/>
                                          </p:val>
                                        </p:tav>
                                        <p:tav tm="100000">
                                          <p:val>
                                            <p:strVal val="#ppt_w"/>
                                          </p:val>
                                        </p:tav>
                                      </p:tavLst>
                                    </p:anim>
                                    <p:anim calcmode="lin" valueType="num">
                                      <p:cBhvr>
                                        <p:cTn id="30" dur="1000" fill="hold"/>
                                        <p:tgtEl>
                                          <p:spTgt spid="15"/>
                                        </p:tgtEl>
                                        <p:attrNameLst>
                                          <p:attrName>ppt_h</p:attrName>
                                        </p:attrNameLst>
                                      </p:cBhvr>
                                      <p:tavLst>
                                        <p:tav tm="0">
                                          <p:val>
                                            <p:fltVal val="0"/>
                                          </p:val>
                                        </p:tav>
                                        <p:tav tm="100000">
                                          <p:val>
                                            <p:strVal val="#ppt_h"/>
                                          </p:val>
                                        </p:tav>
                                      </p:tavLst>
                                    </p:anim>
                                    <p:anim calcmode="lin" valueType="num">
                                      <p:cBhvr>
                                        <p:cTn id="31" dur="1000" fill="hold"/>
                                        <p:tgtEl>
                                          <p:spTgt spid="15"/>
                                        </p:tgtEl>
                                        <p:attrNameLst>
                                          <p:attrName>style.rotation</p:attrName>
                                        </p:attrNameLst>
                                      </p:cBhvr>
                                      <p:tavLst>
                                        <p:tav tm="0">
                                          <p:val>
                                            <p:fltVal val="90"/>
                                          </p:val>
                                        </p:tav>
                                        <p:tav tm="100000">
                                          <p:val>
                                            <p:fltVal val="0"/>
                                          </p:val>
                                        </p:tav>
                                      </p:tavLst>
                                    </p:anim>
                                    <p:animEffect transition="in" filter="fade">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fltVal val="0"/>
                                          </p:val>
                                        </p:tav>
                                        <p:tav tm="100000">
                                          <p:val>
                                            <p:strVal val="#ppt_w"/>
                                          </p:val>
                                        </p:tav>
                                      </p:tavLst>
                                    </p:anim>
                                    <p:anim calcmode="lin" valueType="num">
                                      <p:cBhvr>
                                        <p:cTn id="38" dur="1000" fill="hold"/>
                                        <p:tgtEl>
                                          <p:spTgt spid="16"/>
                                        </p:tgtEl>
                                        <p:attrNameLst>
                                          <p:attrName>ppt_h</p:attrName>
                                        </p:attrNameLst>
                                      </p:cBhvr>
                                      <p:tavLst>
                                        <p:tav tm="0">
                                          <p:val>
                                            <p:fltVal val="0"/>
                                          </p:val>
                                        </p:tav>
                                        <p:tav tm="100000">
                                          <p:val>
                                            <p:strVal val="#ppt_h"/>
                                          </p:val>
                                        </p:tav>
                                      </p:tavLst>
                                    </p:anim>
                                    <p:anim calcmode="lin" valueType="num">
                                      <p:cBhvr>
                                        <p:cTn id="39" dur="1000" fill="hold"/>
                                        <p:tgtEl>
                                          <p:spTgt spid="16"/>
                                        </p:tgtEl>
                                        <p:attrNameLst>
                                          <p:attrName>style.rotation</p:attrName>
                                        </p:attrNameLst>
                                      </p:cBhvr>
                                      <p:tavLst>
                                        <p:tav tm="0">
                                          <p:val>
                                            <p:fltVal val="90"/>
                                          </p:val>
                                        </p:tav>
                                        <p:tav tm="100000">
                                          <p:val>
                                            <p:fltVal val="0"/>
                                          </p:val>
                                        </p:tav>
                                      </p:tavLst>
                                    </p:anim>
                                    <p:animEffect transition="in" filter="fade">
                                      <p:cBhvr>
                                        <p:cTn id="40" dur="1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randombar(horizontal)">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2" grpId="0"/>
      <p:bldP spid="13" grpId="0"/>
      <p:bldP spid="14"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object 5"/>
          <p:cNvGrpSpPr/>
          <p:nvPr/>
        </p:nvGrpSpPr>
        <p:grpSpPr>
          <a:xfrm>
            <a:off x="3700343" y="370930"/>
            <a:ext cx="5344795" cy="749935"/>
            <a:chOff x="257556" y="143255"/>
            <a:chExt cx="5344795" cy="749935"/>
          </a:xfrm>
        </p:grpSpPr>
        <p:sp>
          <p:nvSpPr>
            <p:cNvPr id="14" name="object 6"/>
            <p:cNvSpPr/>
            <p:nvPr/>
          </p:nvSpPr>
          <p:spPr>
            <a:xfrm>
              <a:off x="257556" y="185927"/>
              <a:ext cx="536448" cy="579120"/>
            </a:xfrm>
            <a:prstGeom prst="rect">
              <a:avLst/>
            </a:prstGeom>
            <a:blipFill>
              <a:blip r:embed="rId2" cstate="print"/>
              <a:stretch>
                <a:fillRect/>
              </a:stretch>
            </a:blipFill>
          </p:spPr>
          <p:txBody>
            <a:bodyPr wrap="square" lIns="0" tIns="0" rIns="0" bIns="0" rtlCol="0"/>
            <a:lstStyle/>
            <a:p>
              <a:pPr algn="ctr"/>
              <a:endParaRPr/>
            </a:p>
          </p:txBody>
        </p:sp>
        <p:sp>
          <p:nvSpPr>
            <p:cNvPr id="15" name="object 7"/>
            <p:cNvSpPr/>
            <p:nvPr/>
          </p:nvSpPr>
          <p:spPr>
            <a:xfrm>
              <a:off x="736092" y="143255"/>
              <a:ext cx="4866132" cy="749808"/>
            </a:xfrm>
            <a:prstGeom prst="rect">
              <a:avLst/>
            </a:prstGeom>
            <a:blipFill>
              <a:blip r:embed="rId3" cstate="print"/>
              <a:stretch>
                <a:fillRect/>
              </a:stretch>
            </a:blipFill>
          </p:spPr>
          <p:txBody>
            <a:bodyPr wrap="square" lIns="0" tIns="0" rIns="0" bIns="0" rtlCol="0"/>
            <a:lstStyle/>
            <a:p>
              <a:pPr algn="ctr"/>
              <a:endParaRPr dirty="0"/>
            </a:p>
          </p:txBody>
        </p:sp>
      </p:grpSp>
      <p:sp>
        <p:nvSpPr>
          <p:cNvPr id="16" name="Espace réservé du contenu 2"/>
          <p:cNvSpPr txBox="1">
            <a:spLocks/>
          </p:cNvSpPr>
          <p:nvPr/>
        </p:nvSpPr>
        <p:spPr>
          <a:xfrm>
            <a:off x="5901253" y="1882011"/>
            <a:ext cx="5850776" cy="44657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fr-FR" sz="2400" dirty="0">
                <a:latin typeface="Times New Roman" panose="02020603050405020304" pitchFamily="18" charset="0"/>
                <a:cs typeface="Times New Roman" panose="02020603050405020304" pitchFamily="18" charset="0"/>
              </a:rPr>
              <a:t>Application Desktop qui permet de : </a:t>
            </a:r>
          </a:p>
          <a:p>
            <a:pPr marL="457200" indent="-457200">
              <a:lnSpc>
                <a:spcPct val="150000"/>
              </a:lnSpc>
              <a:buFont typeface="+mj-lt"/>
              <a:buAutoNum type="arabicPeriod"/>
            </a:pPr>
            <a:r>
              <a:rPr lang="fr-FR" sz="2400" dirty="0">
                <a:latin typeface="Times New Roman" panose="02020603050405020304" pitchFamily="18" charset="0"/>
                <a:cs typeface="Times New Roman" panose="02020603050405020304" pitchFamily="18" charset="0"/>
              </a:rPr>
              <a:t>Gérer le stock.</a:t>
            </a:r>
          </a:p>
          <a:p>
            <a:pPr marL="457200" indent="-457200">
              <a:lnSpc>
                <a:spcPct val="150000"/>
              </a:lnSpc>
              <a:buFont typeface="+mj-lt"/>
              <a:buAutoNum type="arabicPeriod"/>
            </a:pPr>
            <a:r>
              <a:rPr lang="fr-FR" sz="2400" dirty="0">
                <a:latin typeface="Times New Roman" panose="02020603050405020304" pitchFamily="18" charset="0"/>
                <a:cs typeface="Times New Roman" panose="02020603050405020304" pitchFamily="18" charset="0"/>
              </a:rPr>
              <a:t>Création de facture.</a:t>
            </a:r>
          </a:p>
          <a:p>
            <a:pPr marL="457200" indent="-457200">
              <a:lnSpc>
                <a:spcPct val="150000"/>
              </a:lnSpc>
              <a:buFont typeface="+mj-lt"/>
              <a:buAutoNum type="arabicPeriod"/>
            </a:pPr>
            <a:r>
              <a:rPr lang="fr-FR" sz="2400" dirty="0">
                <a:latin typeface="Times New Roman" panose="02020603050405020304" pitchFamily="18" charset="0"/>
                <a:cs typeface="Times New Roman" panose="02020603050405020304" pitchFamily="18" charset="0"/>
              </a:rPr>
              <a:t>Statistique de général.</a:t>
            </a:r>
          </a:p>
          <a:p>
            <a:pPr marL="457200" indent="-457200">
              <a:lnSpc>
                <a:spcPct val="150000"/>
              </a:lnSpc>
              <a:buFont typeface="+mj-lt"/>
              <a:buAutoNum type="arabicPeriod"/>
            </a:pPr>
            <a:r>
              <a:rPr lang="fr-FR" sz="2400" dirty="0">
                <a:latin typeface="Times New Roman" panose="02020603050405020304" pitchFamily="18" charset="0"/>
                <a:cs typeface="Times New Roman" panose="02020603050405020304" pitchFamily="18" charset="0"/>
              </a:rPr>
              <a:t>Enregistrement des donner.</a:t>
            </a:r>
          </a:p>
          <a:p>
            <a:pPr marL="457200" indent="-457200">
              <a:lnSpc>
                <a:spcPct val="150000"/>
              </a:lnSpc>
              <a:buFont typeface="+mj-lt"/>
              <a:buAutoNum type="arabicPeriod"/>
            </a:pPr>
            <a:r>
              <a:rPr lang="fr-FR" sz="2400" dirty="0">
                <a:latin typeface="Times New Roman" panose="02020603050405020304" pitchFamily="18" charset="0"/>
                <a:cs typeface="Times New Roman" panose="02020603050405020304" pitchFamily="18" charset="0"/>
              </a:rPr>
              <a:t>Consultation de vente</a:t>
            </a:r>
          </a:p>
          <a:p>
            <a:pPr marL="457200" indent="-457200">
              <a:lnSpc>
                <a:spcPct val="150000"/>
              </a:lnSpc>
              <a:buFont typeface="+mj-lt"/>
              <a:buAutoNum type="arabicPeriod"/>
            </a:pPr>
            <a:endParaRPr lang="fr-FR" sz="24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endParaRPr lang="fr-FR" sz="2400" dirty="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endParaRPr lang="fr-FR" sz="2400" dirty="0">
              <a:latin typeface="Times New Roman" panose="02020603050405020304" pitchFamily="18" charset="0"/>
              <a:cs typeface="Times New Roman" panose="02020603050405020304" pitchFamily="18" charset="0"/>
            </a:endParaRPr>
          </a:p>
          <a:p>
            <a:endParaRPr lang="fr-FR" dirty="0"/>
          </a:p>
        </p:txBody>
      </p:sp>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38" y="1313953"/>
            <a:ext cx="5104738" cy="4172447"/>
          </a:xfrm>
          <a:prstGeom prst="rect">
            <a:avLst/>
          </a:prstGeom>
        </p:spPr>
      </p:pic>
    </p:spTree>
    <p:extLst>
      <p:ext uri="{BB962C8B-B14F-4D97-AF65-F5344CB8AC3E}">
        <p14:creationId xmlns:p14="http://schemas.microsoft.com/office/powerpoint/2010/main" val="342754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circle(in)">
                                      <p:cBhvr>
                                        <p:cTn id="14" dur="2000"/>
                                        <p:tgtEl>
                                          <p:spTgt spid="1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 calcmode="lin" valueType="num">
                                      <p:cBhvr>
                                        <p:cTn id="19" dur="1000" fill="hold"/>
                                        <p:tgtEl>
                                          <p:spTgt spid="16">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16">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16">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 calcmode="lin" valueType="num">
                                      <p:cBhvr>
                                        <p:cTn id="27" dur="1000" fill="hold"/>
                                        <p:tgtEl>
                                          <p:spTgt spid="16">
                                            <p:txEl>
                                              <p:pRg st="2" end="2"/>
                                            </p:txEl>
                                          </p:spTgt>
                                        </p:tgtEl>
                                        <p:attrNameLst>
                                          <p:attrName>ppt_w</p:attrName>
                                        </p:attrNameLst>
                                      </p:cBhvr>
                                      <p:tavLst>
                                        <p:tav tm="0">
                                          <p:val>
                                            <p:fltVal val="0"/>
                                          </p:val>
                                        </p:tav>
                                        <p:tav tm="100000">
                                          <p:val>
                                            <p:strVal val="#ppt_w"/>
                                          </p:val>
                                        </p:tav>
                                      </p:tavLst>
                                    </p:anim>
                                    <p:anim calcmode="lin" valueType="num">
                                      <p:cBhvr>
                                        <p:cTn id="28" dur="1000" fill="hold"/>
                                        <p:tgtEl>
                                          <p:spTgt spid="16">
                                            <p:txEl>
                                              <p:pRg st="2" end="2"/>
                                            </p:txEl>
                                          </p:spTgt>
                                        </p:tgtEl>
                                        <p:attrNameLst>
                                          <p:attrName>ppt_h</p:attrName>
                                        </p:attrNameLst>
                                      </p:cBhvr>
                                      <p:tavLst>
                                        <p:tav tm="0">
                                          <p:val>
                                            <p:fltVal val="0"/>
                                          </p:val>
                                        </p:tav>
                                        <p:tav tm="100000">
                                          <p:val>
                                            <p:strVal val="#ppt_h"/>
                                          </p:val>
                                        </p:tav>
                                      </p:tavLst>
                                    </p:anim>
                                    <p:anim calcmode="lin" valueType="num">
                                      <p:cBhvr>
                                        <p:cTn id="29" dur="1000" fill="hold"/>
                                        <p:tgtEl>
                                          <p:spTgt spid="16">
                                            <p:txEl>
                                              <p:pRg st="2" end="2"/>
                                            </p:txEl>
                                          </p:spTgt>
                                        </p:tgtEl>
                                        <p:attrNameLst>
                                          <p:attrName>style.rotation</p:attrName>
                                        </p:attrNameLst>
                                      </p:cBhvr>
                                      <p:tavLst>
                                        <p:tav tm="0">
                                          <p:val>
                                            <p:fltVal val="90"/>
                                          </p:val>
                                        </p:tav>
                                        <p:tav tm="100000">
                                          <p:val>
                                            <p:fltVal val="0"/>
                                          </p:val>
                                        </p:tav>
                                      </p:tavLst>
                                    </p:anim>
                                    <p:animEffect transition="in" filter="fade">
                                      <p:cBhvr>
                                        <p:cTn id="30" dur="1000"/>
                                        <p:tgtEl>
                                          <p:spTgt spid="1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anim calcmode="lin" valueType="num">
                                      <p:cBhvr>
                                        <p:cTn id="35" dur="1000" fill="hold"/>
                                        <p:tgtEl>
                                          <p:spTgt spid="16">
                                            <p:txEl>
                                              <p:pRg st="3" end="3"/>
                                            </p:txEl>
                                          </p:spTgt>
                                        </p:tgtEl>
                                        <p:attrNameLst>
                                          <p:attrName>ppt_w</p:attrName>
                                        </p:attrNameLst>
                                      </p:cBhvr>
                                      <p:tavLst>
                                        <p:tav tm="0">
                                          <p:val>
                                            <p:fltVal val="0"/>
                                          </p:val>
                                        </p:tav>
                                        <p:tav tm="100000">
                                          <p:val>
                                            <p:strVal val="#ppt_w"/>
                                          </p:val>
                                        </p:tav>
                                      </p:tavLst>
                                    </p:anim>
                                    <p:anim calcmode="lin" valueType="num">
                                      <p:cBhvr>
                                        <p:cTn id="36" dur="1000" fill="hold"/>
                                        <p:tgtEl>
                                          <p:spTgt spid="16">
                                            <p:txEl>
                                              <p:pRg st="3" end="3"/>
                                            </p:txEl>
                                          </p:spTgt>
                                        </p:tgtEl>
                                        <p:attrNameLst>
                                          <p:attrName>ppt_h</p:attrName>
                                        </p:attrNameLst>
                                      </p:cBhvr>
                                      <p:tavLst>
                                        <p:tav tm="0">
                                          <p:val>
                                            <p:fltVal val="0"/>
                                          </p:val>
                                        </p:tav>
                                        <p:tav tm="100000">
                                          <p:val>
                                            <p:strVal val="#ppt_h"/>
                                          </p:val>
                                        </p:tav>
                                      </p:tavLst>
                                    </p:anim>
                                    <p:anim calcmode="lin" valueType="num">
                                      <p:cBhvr>
                                        <p:cTn id="37" dur="1000" fill="hold"/>
                                        <p:tgtEl>
                                          <p:spTgt spid="16">
                                            <p:txEl>
                                              <p:pRg st="3" end="3"/>
                                            </p:txEl>
                                          </p:spTgt>
                                        </p:tgtEl>
                                        <p:attrNameLst>
                                          <p:attrName>style.rotation</p:attrName>
                                        </p:attrNameLst>
                                      </p:cBhvr>
                                      <p:tavLst>
                                        <p:tav tm="0">
                                          <p:val>
                                            <p:fltVal val="90"/>
                                          </p:val>
                                        </p:tav>
                                        <p:tav tm="100000">
                                          <p:val>
                                            <p:fltVal val="0"/>
                                          </p:val>
                                        </p:tav>
                                      </p:tavLst>
                                    </p:anim>
                                    <p:animEffect transition="in" filter="fade">
                                      <p:cBhvr>
                                        <p:cTn id="38" dur="1000"/>
                                        <p:tgtEl>
                                          <p:spTgt spid="16">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16">
                                            <p:txEl>
                                              <p:pRg st="4" end="4"/>
                                            </p:txEl>
                                          </p:spTgt>
                                        </p:tgtEl>
                                        <p:attrNameLst>
                                          <p:attrName>style.visibility</p:attrName>
                                        </p:attrNameLst>
                                      </p:cBhvr>
                                      <p:to>
                                        <p:strVal val="visible"/>
                                      </p:to>
                                    </p:set>
                                    <p:anim calcmode="lin" valueType="num">
                                      <p:cBhvr>
                                        <p:cTn id="43" dur="1000" fill="hold"/>
                                        <p:tgtEl>
                                          <p:spTgt spid="16">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16">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16">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16">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16">
                                            <p:txEl>
                                              <p:pRg st="5" end="5"/>
                                            </p:txEl>
                                          </p:spTgt>
                                        </p:tgtEl>
                                        <p:attrNameLst>
                                          <p:attrName>style.visibility</p:attrName>
                                        </p:attrNameLst>
                                      </p:cBhvr>
                                      <p:to>
                                        <p:strVal val="visible"/>
                                      </p:to>
                                    </p:set>
                                    <p:anim calcmode="lin" valueType="num">
                                      <p:cBhvr>
                                        <p:cTn id="51" dur="1000" fill="hold"/>
                                        <p:tgtEl>
                                          <p:spTgt spid="16">
                                            <p:txEl>
                                              <p:pRg st="5" end="5"/>
                                            </p:txEl>
                                          </p:spTgt>
                                        </p:tgtEl>
                                        <p:attrNameLst>
                                          <p:attrName>ppt_w</p:attrName>
                                        </p:attrNameLst>
                                      </p:cBhvr>
                                      <p:tavLst>
                                        <p:tav tm="0">
                                          <p:val>
                                            <p:fltVal val="0"/>
                                          </p:val>
                                        </p:tav>
                                        <p:tav tm="100000">
                                          <p:val>
                                            <p:strVal val="#ppt_w"/>
                                          </p:val>
                                        </p:tav>
                                      </p:tavLst>
                                    </p:anim>
                                    <p:anim calcmode="lin" valueType="num">
                                      <p:cBhvr>
                                        <p:cTn id="52" dur="1000" fill="hold"/>
                                        <p:tgtEl>
                                          <p:spTgt spid="16">
                                            <p:txEl>
                                              <p:pRg st="5" end="5"/>
                                            </p:txEl>
                                          </p:spTgt>
                                        </p:tgtEl>
                                        <p:attrNameLst>
                                          <p:attrName>ppt_h</p:attrName>
                                        </p:attrNameLst>
                                      </p:cBhvr>
                                      <p:tavLst>
                                        <p:tav tm="0">
                                          <p:val>
                                            <p:fltVal val="0"/>
                                          </p:val>
                                        </p:tav>
                                        <p:tav tm="100000">
                                          <p:val>
                                            <p:strVal val="#ppt_h"/>
                                          </p:val>
                                        </p:tav>
                                      </p:tavLst>
                                    </p:anim>
                                    <p:anim calcmode="lin" valueType="num">
                                      <p:cBhvr>
                                        <p:cTn id="53" dur="1000" fill="hold"/>
                                        <p:tgtEl>
                                          <p:spTgt spid="16">
                                            <p:txEl>
                                              <p:pRg st="5" end="5"/>
                                            </p:txEl>
                                          </p:spTgt>
                                        </p:tgtEl>
                                        <p:attrNameLst>
                                          <p:attrName>style.rotation</p:attrName>
                                        </p:attrNameLst>
                                      </p:cBhvr>
                                      <p:tavLst>
                                        <p:tav tm="0">
                                          <p:val>
                                            <p:fltVal val="90"/>
                                          </p:val>
                                        </p:tav>
                                        <p:tav tm="100000">
                                          <p:val>
                                            <p:fltVal val="0"/>
                                          </p:val>
                                        </p:tav>
                                      </p:tavLst>
                                    </p:anim>
                                    <p:animEffect transition="in" filter="fade">
                                      <p:cBhvr>
                                        <p:cTn id="54" dur="10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8"/>
            <a:chOff x="0" y="0"/>
            <a:chExt cx="12192000" cy="6857998"/>
          </a:xfrm>
        </p:grpSpPr>
        <p:sp>
          <p:nvSpPr>
            <p:cNvPr id="3" name="object 3"/>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165604"/>
              <a:ext cx="12192000" cy="2379345"/>
            </a:xfrm>
            <a:custGeom>
              <a:avLst/>
              <a:gdLst/>
              <a:ahLst/>
              <a:cxnLst/>
              <a:rect l="l" t="t" r="r" b="b"/>
              <a:pathLst>
                <a:path w="12192000" h="2379345">
                  <a:moveTo>
                    <a:pt x="12192000" y="0"/>
                  </a:moveTo>
                  <a:lnTo>
                    <a:pt x="0" y="0"/>
                  </a:lnTo>
                  <a:lnTo>
                    <a:pt x="0" y="2378964"/>
                  </a:lnTo>
                  <a:lnTo>
                    <a:pt x="12192000" y="2378964"/>
                  </a:lnTo>
                  <a:lnTo>
                    <a:pt x="12192000" y="0"/>
                  </a:lnTo>
                  <a:close/>
                </a:path>
              </a:pathLst>
            </a:custGeom>
            <a:solidFill>
              <a:srgbClr val="000000">
                <a:alpha val="81175"/>
              </a:srgbClr>
            </a:solidFill>
          </p:spPr>
          <p:txBody>
            <a:bodyPr wrap="square" lIns="0" tIns="0" rIns="0" bIns="0" rtlCol="0"/>
            <a:lstStyle/>
            <a:p>
              <a:endParaRPr/>
            </a:p>
          </p:txBody>
        </p:sp>
        <p:sp>
          <p:nvSpPr>
            <p:cNvPr id="5" name="object 5"/>
            <p:cNvSpPr/>
            <p:nvPr/>
          </p:nvSpPr>
          <p:spPr>
            <a:xfrm>
              <a:off x="789431" y="1272539"/>
              <a:ext cx="2906395" cy="2906395"/>
            </a:xfrm>
            <a:custGeom>
              <a:avLst/>
              <a:gdLst/>
              <a:ahLst/>
              <a:cxnLst/>
              <a:rect l="l" t="t" r="r" b="b"/>
              <a:pathLst>
                <a:path w="2906395" h="2906395">
                  <a:moveTo>
                    <a:pt x="1453134" y="0"/>
                  </a:moveTo>
                  <a:lnTo>
                    <a:pt x="1405169" y="776"/>
                  </a:lnTo>
                  <a:lnTo>
                    <a:pt x="1357593" y="3091"/>
                  </a:lnTo>
                  <a:lnTo>
                    <a:pt x="1310429" y="6918"/>
                  </a:lnTo>
                  <a:lnTo>
                    <a:pt x="1263702" y="12236"/>
                  </a:lnTo>
                  <a:lnTo>
                    <a:pt x="1217435" y="19019"/>
                  </a:lnTo>
                  <a:lnTo>
                    <a:pt x="1171652" y="27245"/>
                  </a:lnTo>
                  <a:lnTo>
                    <a:pt x="1126378" y="36888"/>
                  </a:lnTo>
                  <a:lnTo>
                    <a:pt x="1081635" y="47924"/>
                  </a:lnTo>
                  <a:lnTo>
                    <a:pt x="1037449" y="60331"/>
                  </a:lnTo>
                  <a:lnTo>
                    <a:pt x="993843" y="74084"/>
                  </a:lnTo>
                  <a:lnTo>
                    <a:pt x="950840" y="89159"/>
                  </a:lnTo>
                  <a:lnTo>
                    <a:pt x="908466" y="105532"/>
                  </a:lnTo>
                  <a:lnTo>
                    <a:pt x="866743" y="123180"/>
                  </a:lnTo>
                  <a:lnTo>
                    <a:pt x="825696" y="142077"/>
                  </a:lnTo>
                  <a:lnTo>
                    <a:pt x="785348" y="162201"/>
                  </a:lnTo>
                  <a:lnTo>
                    <a:pt x="745725" y="183528"/>
                  </a:lnTo>
                  <a:lnTo>
                    <a:pt x="706848" y="206033"/>
                  </a:lnTo>
                  <a:lnTo>
                    <a:pt x="668744" y="229692"/>
                  </a:lnTo>
                  <a:lnTo>
                    <a:pt x="631435" y="254482"/>
                  </a:lnTo>
                  <a:lnTo>
                    <a:pt x="594945" y="280379"/>
                  </a:lnTo>
                  <a:lnTo>
                    <a:pt x="559298" y="307358"/>
                  </a:lnTo>
                  <a:lnTo>
                    <a:pt x="524519" y="335396"/>
                  </a:lnTo>
                  <a:lnTo>
                    <a:pt x="490631" y="364469"/>
                  </a:lnTo>
                  <a:lnTo>
                    <a:pt x="457658" y="394553"/>
                  </a:lnTo>
                  <a:lnTo>
                    <a:pt x="425624" y="425624"/>
                  </a:lnTo>
                  <a:lnTo>
                    <a:pt x="394553" y="457658"/>
                  </a:lnTo>
                  <a:lnTo>
                    <a:pt x="364469" y="490631"/>
                  </a:lnTo>
                  <a:lnTo>
                    <a:pt x="335396" y="524519"/>
                  </a:lnTo>
                  <a:lnTo>
                    <a:pt x="307358" y="559298"/>
                  </a:lnTo>
                  <a:lnTo>
                    <a:pt x="280379" y="594945"/>
                  </a:lnTo>
                  <a:lnTo>
                    <a:pt x="254482" y="631435"/>
                  </a:lnTo>
                  <a:lnTo>
                    <a:pt x="229692" y="668744"/>
                  </a:lnTo>
                  <a:lnTo>
                    <a:pt x="206033" y="706848"/>
                  </a:lnTo>
                  <a:lnTo>
                    <a:pt x="183528" y="745725"/>
                  </a:lnTo>
                  <a:lnTo>
                    <a:pt x="162201" y="785348"/>
                  </a:lnTo>
                  <a:lnTo>
                    <a:pt x="142077" y="825696"/>
                  </a:lnTo>
                  <a:lnTo>
                    <a:pt x="123180" y="866743"/>
                  </a:lnTo>
                  <a:lnTo>
                    <a:pt x="105532" y="908466"/>
                  </a:lnTo>
                  <a:lnTo>
                    <a:pt x="89159" y="950840"/>
                  </a:lnTo>
                  <a:lnTo>
                    <a:pt x="74084" y="993843"/>
                  </a:lnTo>
                  <a:lnTo>
                    <a:pt x="60331" y="1037449"/>
                  </a:lnTo>
                  <a:lnTo>
                    <a:pt x="47924" y="1081635"/>
                  </a:lnTo>
                  <a:lnTo>
                    <a:pt x="36888" y="1126378"/>
                  </a:lnTo>
                  <a:lnTo>
                    <a:pt x="27245" y="1171652"/>
                  </a:lnTo>
                  <a:lnTo>
                    <a:pt x="19019" y="1217435"/>
                  </a:lnTo>
                  <a:lnTo>
                    <a:pt x="12236" y="1263702"/>
                  </a:lnTo>
                  <a:lnTo>
                    <a:pt x="6918" y="1310429"/>
                  </a:lnTo>
                  <a:lnTo>
                    <a:pt x="3091" y="1357593"/>
                  </a:lnTo>
                  <a:lnTo>
                    <a:pt x="776" y="1405169"/>
                  </a:lnTo>
                  <a:lnTo>
                    <a:pt x="0" y="1453134"/>
                  </a:lnTo>
                  <a:lnTo>
                    <a:pt x="776" y="1501098"/>
                  </a:lnTo>
                  <a:lnTo>
                    <a:pt x="3091" y="1548674"/>
                  </a:lnTo>
                  <a:lnTo>
                    <a:pt x="6918" y="1595838"/>
                  </a:lnTo>
                  <a:lnTo>
                    <a:pt x="12236" y="1642565"/>
                  </a:lnTo>
                  <a:lnTo>
                    <a:pt x="19019" y="1688832"/>
                  </a:lnTo>
                  <a:lnTo>
                    <a:pt x="27245" y="1734615"/>
                  </a:lnTo>
                  <a:lnTo>
                    <a:pt x="36888" y="1779889"/>
                  </a:lnTo>
                  <a:lnTo>
                    <a:pt x="47924" y="1824632"/>
                  </a:lnTo>
                  <a:lnTo>
                    <a:pt x="60331" y="1868818"/>
                  </a:lnTo>
                  <a:lnTo>
                    <a:pt x="74084" y="1912424"/>
                  </a:lnTo>
                  <a:lnTo>
                    <a:pt x="89159" y="1955427"/>
                  </a:lnTo>
                  <a:lnTo>
                    <a:pt x="105532" y="1997801"/>
                  </a:lnTo>
                  <a:lnTo>
                    <a:pt x="123180" y="2039524"/>
                  </a:lnTo>
                  <a:lnTo>
                    <a:pt x="142077" y="2080571"/>
                  </a:lnTo>
                  <a:lnTo>
                    <a:pt x="162201" y="2120919"/>
                  </a:lnTo>
                  <a:lnTo>
                    <a:pt x="183528" y="2160542"/>
                  </a:lnTo>
                  <a:lnTo>
                    <a:pt x="206033" y="2199419"/>
                  </a:lnTo>
                  <a:lnTo>
                    <a:pt x="229692" y="2237523"/>
                  </a:lnTo>
                  <a:lnTo>
                    <a:pt x="254482" y="2274832"/>
                  </a:lnTo>
                  <a:lnTo>
                    <a:pt x="280379" y="2311322"/>
                  </a:lnTo>
                  <a:lnTo>
                    <a:pt x="307358" y="2346969"/>
                  </a:lnTo>
                  <a:lnTo>
                    <a:pt x="335396" y="2381748"/>
                  </a:lnTo>
                  <a:lnTo>
                    <a:pt x="364469" y="2415636"/>
                  </a:lnTo>
                  <a:lnTo>
                    <a:pt x="394553" y="2448609"/>
                  </a:lnTo>
                  <a:lnTo>
                    <a:pt x="425624" y="2480643"/>
                  </a:lnTo>
                  <a:lnTo>
                    <a:pt x="457658" y="2511714"/>
                  </a:lnTo>
                  <a:lnTo>
                    <a:pt x="490631" y="2541798"/>
                  </a:lnTo>
                  <a:lnTo>
                    <a:pt x="524519" y="2570871"/>
                  </a:lnTo>
                  <a:lnTo>
                    <a:pt x="559298" y="2598909"/>
                  </a:lnTo>
                  <a:lnTo>
                    <a:pt x="594945" y="2625888"/>
                  </a:lnTo>
                  <a:lnTo>
                    <a:pt x="631435" y="2651785"/>
                  </a:lnTo>
                  <a:lnTo>
                    <a:pt x="668744" y="2676575"/>
                  </a:lnTo>
                  <a:lnTo>
                    <a:pt x="706848" y="2700234"/>
                  </a:lnTo>
                  <a:lnTo>
                    <a:pt x="745725" y="2722739"/>
                  </a:lnTo>
                  <a:lnTo>
                    <a:pt x="785348" y="2744066"/>
                  </a:lnTo>
                  <a:lnTo>
                    <a:pt x="825696" y="2764190"/>
                  </a:lnTo>
                  <a:lnTo>
                    <a:pt x="866743" y="2783087"/>
                  </a:lnTo>
                  <a:lnTo>
                    <a:pt x="908466" y="2800735"/>
                  </a:lnTo>
                  <a:lnTo>
                    <a:pt x="950840" y="2817108"/>
                  </a:lnTo>
                  <a:lnTo>
                    <a:pt x="993843" y="2832183"/>
                  </a:lnTo>
                  <a:lnTo>
                    <a:pt x="1037449" y="2845936"/>
                  </a:lnTo>
                  <a:lnTo>
                    <a:pt x="1081635" y="2858343"/>
                  </a:lnTo>
                  <a:lnTo>
                    <a:pt x="1126378" y="2869379"/>
                  </a:lnTo>
                  <a:lnTo>
                    <a:pt x="1171652" y="2879022"/>
                  </a:lnTo>
                  <a:lnTo>
                    <a:pt x="1217435" y="2887248"/>
                  </a:lnTo>
                  <a:lnTo>
                    <a:pt x="1263702" y="2894031"/>
                  </a:lnTo>
                  <a:lnTo>
                    <a:pt x="1310429" y="2899349"/>
                  </a:lnTo>
                  <a:lnTo>
                    <a:pt x="1357593" y="2903176"/>
                  </a:lnTo>
                  <a:lnTo>
                    <a:pt x="1405169" y="2905491"/>
                  </a:lnTo>
                  <a:lnTo>
                    <a:pt x="1453134" y="2906268"/>
                  </a:lnTo>
                  <a:lnTo>
                    <a:pt x="1501098" y="2905491"/>
                  </a:lnTo>
                  <a:lnTo>
                    <a:pt x="1548674" y="2903176"/>
                  </a:lnTo>
                  <a:lnTo>
                    <a:pt x="1595838" y="2899349"/>
                  </a:lnTo>
                  <a:lnTo>
                    <a:pt x="1642565" y="2894031"/>
                  </a:lnTo>
                  <a:lnTo>
                    <a:pt x="1688832" y="2887248"/>
                  </a:lnTo>
                  <a:lnTo>
                    <a:pt x="1734615" y="2879022"/>
                  </a:lnTo>
                  <a:lnTo>
                    <a:pt x="1779889" y="2869379"/>
                  </a:lnTo>
                  <a:lnTo>
                    <a:pt x="1824632" y="2858343"/>
                  </a:lnTo>
                  <a:lnTo>
                    <a:pt x="1868818" y="2845936"/>
                  </a:lnTo>
                  <a:lnTo>
                    <a:pt x="1912424" y="2832183"/>
                  </a:lnTo>
                  <a:lnTo>
                    <a:pt x="1955427" y="2817108"/>
                  </a:lnTo>
                  <a:lnTo>
                    <a:pt x="1997801" y="2800735"/>
                  </a:lnTo>
                  <a:lnTo>
                    <a:pt x="2039524" y="2783087"/>
                  </a:lnTo>
                  <a:lnTo>
                    <a:pt x="2080571" y="2764190"/>
                  </a:lnTo>
                  <a:lnTo>
                    <a:pt x="2120919" y="2744066"/>
                  </a:lnTo>
                  <a:lnTo>
                    <a:pt x="2160542" y="2722739"/>
                  </a:lnTo>
                  <a:lnTo>
                    <a:pt x="2199419" y="2700234"/>
                  </a:lnTo>
                  <a:lnTo>
                    <a:pt x="2237523" y="2676575"/>
                  </a:lnTo>
                  <a:lnTo>
                    <a:pt x="2274832" y="2651785"/>
                  </a:lnTo>
                  <a:lnTo>
                    <a:pt x="2311322" y="2625888"/>
                  </a:lnTo>
                  <a:lnTo>
                    <a:pt x="2346969" y="2598909"/>
                  </a:lnTo>
                  <a:lnTo>
                    <a:pt x="2381748" y="2570871"/>
                  </a:lnTo>
                  <a:lnTo>
                    <a:pt x="2415636" y="2541798"/>
                  </a:lnTo>
                  <a:lnTo>
                    <a:pt x="2448609" y="2511714"/>
                  </a:lnTo>
                  <a:lnTo>
                    <a:pt x="2480643" y="2480643"/>
                  </a:lnTo>
                  <a:lnTo>
                    <a:pt x="2511714" y="2448609"/>
                  </a:lnTo>
                  <a:lnTo>
                    <a:pt x="2541798" y="2415636"/>
                  </a:lnTo>
                  <a:lnTo>
                    <a:pt x="2570871" y="2381748"/>
                  </a:lnTo>
                  <a:lnTo>
                    <a:pt x="2598909" y="2346969"/>
                  </a:lnTo>
                  <a:lnTo>
                    <a:pt x="2625888" y="2311322"/>
                  </a:lnTo>
                  <a:lnTo>
                    <a:pt x="2651785" y="2274832"/>
                  </a:lnTo>
                  <a:lnTo>
                    <a:pt x="2676575" y="2237523"/>
                  </a:lnTo>
                  <a:lnTo>
                    <a:pt x="2700234" y="2199419"/>
                  </a:lnTo>
                  <a:lnTo>
                    <a:pt x="2722739" y="2160542"/>
                  </a:lnTo>
                  <a:lnTo>
                    <a:pt x="2744066" y="2120919"/>
                  </a:lnTo>
                  <a:lnTo>
                    <a:pt x="2764190" y="2080571"/>
                  </a:lnTo>
                  <a:lnTo>
                    <a:pt x="2783087" y="2039524"/>
                  </a:lnTo>
                  <a:lnTo>
                    <a:pt x="2800735" y="1997801"/>
                  </a:lnTo>
                  <a:lnTo>
                    <a:pt x="2817108" y="1955427"/>
                  </a:lnTo>
                  <a:lnTo>
                    <a:pt x="2832183" y="1912424"/>
                  </a:lnTo>
                  <a:lnTo>
                    <a:pt x="2845936" y="1868818"/>
                  </a:lnTo>
                  <a:lnTo>
                    <a:pt x="2858343" y="1824632"/>
                  </a:lnTo>
                  <a:lnTo>
                    <a:pt x="2869379" y="1779889"/>
                  </a:lnTo>
                  <a:lnTo>
                    <a:pt x="2879022" y="1734615"/>
                  </a:lnTo>
                  <a:lnTo>
                    <a:pt x="2887248" y="1688832"/>
                  </a:lnTo>
                  <a:lnTo>
                    <a:pt x="2894031" y="1642565"/>
                  </a:lnTo>
                  <a:lnTo>
                    <a:pt x="2899349" y="1595838"/>
                  </a:lnTo>
                  <a:lnTo>
                    <a:pt x="2903176" y="1548674"/>
                  </a:lnTo>
                  <a:lnTo>
                    <a:pt x="2905491" y="1501098"/>
                  </a:lnTo>
                  <a:lnTo>
                    <a:pt x="2906268" y="1453134"/>
                  </a:lnTo>
                  <a:lnTo>
                    <a:pt x="2905491" y="1405169"/>
                  </a:lnTo>
                  <a:lnTo>
                    <a:pt x="2903176" y="1357593"/>
                  </a:lnTo>
                  <a:lnTo>
                    <a:pt x="2899349" y="1310429"/>
                  </a:lnTo>
                  <a:lnTo>
                    <a:pt x="2894031" y="1263702"/>
                  </a:lnTo>
                  <a:lnTo>
                    <a:pt x="2887248" y="1217435"/>
                  </a:lnTo>
                  <a:lnTo>
                    <a:pt x="2879022" y="1171652"/>
                  </a:lnTo>
                  <a:lnTo>
                    <a:pt x="2869379" y="1126378"/>
                  </a:lnTo>
                  <a:lnTo>
                    <a:pt x="2858343" y="1081635"/>
                  </a:lnTo>
                  <a:lnTo>
                    <a:pt x="2845936" y="1037449"/>
                  </a:lnTo>
                  <a:lnTo>
                    <a:pt x="2832183" y="993843"/>
                  </a:lnTo>
                  <a:lnTo>
                    <a:pt x="2817108" y="950840"/>
                  </a:lnTo>
                  <a:lnTo>
                    <a:pt x="2800735" y="908466"/>
                  </a:lnTo>
                  <a:lnTo>
                    <a:pt x="2783087" y="866743"/>
                  </a:lnTo>
                  <a:lnTo>
                    <a:pt x="2764190" y="825696"/>
                  </a:lnTo>
                  <a:lnTo>
                    <a:pt x="2744066" y="785348"/>
                  </a:lnTo>
                  <a:lnTo>
                    <a:pt x="2722739" y="745725"/>
                  </a:lnTo>
                  <a:lnTo>
                    <a:pt x="2700234" y="706848"/>
                  </a:lnTo>
                  <a:lnTo>
                    <a:pt x="2676575" y="668744"/>
                  </a:lnTo>
                  <a:lnTo>
                    <a:pt x="2651785" y="631435"/>
                  </a:lnTo>
                  <a:lnTo>
                    <a:pt x="2625888" y="594945"/>
                  </a:lnTo>
                  <a:lnTo>
                    <a:pt x="2598909" y="559298"/>
                  </a:lnTo>
                  <a:lnTo>
                    <a:pt x="2570871" y="524519"/>
                  </a:lnTo>
                  <a:lnTo>
                    <a:pt x="2541798" y="490631"/>
                  </a:lnTo>
                  <a:lnTo>
                    <a:pt x="2511714" y="457658"/>
                  </a:lnTo>
                  <a:lnTo>
                    <a:pt x="2480643" y="425624"/>
                  </a:lnTo>
                  <a:lnTo>
                    <a:pt x="2448609" y="394553"/>
                  </a:lnTo>
                  <a:lnTo>
                    <a:pt x="2415636" y="364469"/>
                  </a:lnTo>
                  <a:lnTo>
                    <a:pt x="2381748" y="335396"/>
                  </a:lnTo>
                  <a:lnTo>
                    <a:pt x="2346969" y="307358"/>
                  </a:lnTo>
                  <a:lnTo>
                    <a:pt x="2311322" y="280379"/>
                  </a:lnTo>
                  <a:lnTo>
                    <a:pt x="2274832" y="254482"/>
                  </a:lnTo>
                  <a:lnTo>
                    <a:pt x="2237523" y="229692"/>
                  </a:lnTo>
                  <a:lnTo>
                    <a:pt x="2199419" y="206033"/>
                  </a:lnTo>
                  <a:lnTo>
                    <a:pt x="2160542" y="183528"/>
                  </a:lnTo>
                  <a:lnTo>
                    <a:pt x="2120919" y="162201"/>
                  </a:lnTo>
                  <a:lnTo>
                    <a:pt x="2080571" y="142077"/>
                  </a:lnTo>
                  <a:lnTo>
                    <a:pt x="2039524" y="123180"/>
                  </a:lnTo>
                  <a:lnTo>
                    <a:pt x="1997801" y="105532"/>
                  </a:lnTo>
                  <a:lnTo>
                    <a:pt x="1955427" y="89159"/>
                  </a:lnTo>
                  <a:lnTo>
                    <a:pt x="1912424" y="74084"/>
                  </a:lnTo>
                  <a:lnTo>
                    <a:pt x="1868818" y="60331"/>
                  </a:lnTo>
                  <a:lnTo>
                    <a:pt x="1824632" y="47924"/>
                  </a:lnTo>
                  <a:lnTo>
                    <a:pt x="1779889" y="36888"/>
                  </a:lnTo>
                  <a:lnTo>
                    <a:pt x="1734615" y="27245"/>
                  </a:lnTo>
                  <a:lnTo>
                    <a:pt x="1688832" y="19019"/>
                  </a:lnTo>
                  <a:lnTo>
                    <a:pt x="1642565" y="12236"/>
                  </a:lnTo>
                  <a:lnTo>
                    <a:pt x="1595838" y="6918"/>
                  </a:lnTo>
                  <a:lnTo>
                    <a:pt x="1548674" y="3091"/>
                  </a:lnTo>
                  <a:lnTo>
                    <a:pt x="1501098" y="776"/>
                  </a:lnTo>
                  <a:lnTo>
                    <a:pt x="1453134" y="0"/>
                  </a:lnTo>
                  <a:close/>
                </a:path>
              </a:pathLst>
            </a:custGeom>
            <a:solidFill>
              <a:schemeClr val="accent1">
                <a:lumMod val="60000"/>
                <a:lumOff val="40000"/>
                <a:alpha val="90194"/>
              </a:schemeClr>
            </a:solidFill>
          </p:spPr>
          <p:txBody>
            <a:bodyPr wrap="square" lIns="0" tIns="0" rIns="0" bIns="0" rtlCol="0"/>
            <a:lstStyle/>
            <a:p>
              <a:endParaRPr/>
            </a:p>
          </p:txBody>
        </p:sp>
        <p:sp>
          <p:nvSpPr>
            <p:cNvPr id="6" name="object 6"/>
            <p:cNvSpPr/>
            <p:nvPr/>
          </p:nvSpPr>
          <p:spPr>
            <a:xfrm>
              <a:off x="1636909" y="2318066"/>
              <a:ext cx="783335" cy="81533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483608" y="3770376"/>
              <a:ext cx="477520" cy="478790"/>
            </a:xfrm>
            <a:custGeom>
              <a:avLst/>
              <a:gdLst/>
              <a:ahLst/>
              <a:cxnLst/>
              <a:rect l="l" t="t" r="r" b="b"/>
              <a:pathLst>
                <a:path w="477520" h="478789">
                  <a:moveTo>
                    <a:pt x="238505" y="0"/>
                  </a:moveTo>
                  <a:lnTo>
                    <a:pt x="190445" y="4858"/>
                  </a:lnTo>
                  <a:lnTo>
                    <a:pt x="145678" y="18794"/>
                  </a:lnTo>
                  <a:lnTo>
                    <a:pt x="105165" y="40846"/>
                  </a:lnTo>
                  <a:lnTo>
                    <a:pt x="69865" y="70056"/>
                  </a:lnTo>
                  <a:lnTo>
                    <a:pt x="40739" y="105463"/>
                  </a:lnTo>
                  <a:lnTo>
                    <a:pt x="18746" y="146107"/>
                  </a:lnTo>
                  <a:lnTo>
                    <a:pt x="4846" y="191029"/>
                  </a:lnTo>
                  <a:lnTo>
                    <a:pt x="0" y="239268"/>
                  </a:lnTo>
                  <a:lnTo>
                    <a:pt x="4846" y="287470"/>
                  </a:lnTo>
                  <a:lnTo>
                    <a:pt x="18746" y="332374"/>
                  </a:lnTo>
                  <a:lnTo>
                    <a:pt x="40739" y="373016"/>
                  </a:lnTo>
                  <a:lnTo>
                    <a:pt x="69865" y="408431"/>
                  </a:lnTo>
                  <a:lnTo>
                    <a:pt x="105165" y="437655"/>
                  </a:lnTo>
                  <a:lnTo>
                    <a:pt x="145678" y="459724"/>
                  </a:lnTo>
                  <a:lnTo>
                    <a:pt x="190445" y="473672"/>
                  </a:lnTo>
                  <a:lnTo>
                    <a:pt x="238505" y="478536"/>
                  </a:lnTo>
                  <a:lnTo>
                    <a:pt x="286566" y="473672"/>
                  </a:lnTo>
                  <a:lnTo>
                    <a:pt x="331333" y="459724"/>
                  </a:lnTo>
                  <a:lnTo>
                    <a:pt x="371846" y="437655"/>
                  </a:lnTo>
                  <a:lnTo>
                    <a:pt x="407146" y="408431"/>
                  </a:lnTo>
                  <a:lnTo>
                    <a:pt x="436272" y="373016"/>
                  </a:lnTo>
                  <a:lnTo>
                    <a:pt x="458265" y="332374"/>
                  </a:lnTo>
                  <a:lnTo>
                    <a:pt x="472165" y="287470"/>
                  </a:lnTo>
                  <a:lnTo>
                    <a:pt x="477012" y="239268"/>
                  </a:lnTo>
                  <a:lnTo>
                    <a:pt x="472165" y="191029"/>
                  </a:lnTo>
                  <a:lnTo>
                    <a:pt x="458265" y="146107"/>
                  </a:lnTo>
                  <a:lnTo>
                    <a:pt x="436272" y="105463"/>
                  </a:lnTo>
                  <a:lnTo>
                    <a:pt x="407146" y="70056"/>
                  </a:lnTo>
                  <a:lnTo>
                    <a:pt x="371846" y="40846"/>
                  </a:lnTo>
                  <a:lnTo>
                    <a:pt x="331333" y="18794"/>
                  </a:lnTo>
                  <a:lnTo>
                    <a:pt x="286566" y="4858"/>
                  </a:lnTo>
                  <a:lnTo>
                    <a:pt x="238505" y="0"/>
                  </a:lnTo>
                  <a:close/>
                </a:path>
              </a:pathLst>
            </a:custGeom>
            <a:solidFill>
              <a:schemeClr val="accent1">
                <a:lumMod val="60000"/>
                <a:lumOff val="40000"/>
              </a:schemeClr>
            </a:solidFill>
          </p:spPr>
          <p:txBody>
            <a:bodyPr wrap="square" lIns="0" tIns="0" rIns="0" bIns="0" rtlCol="0"/>
            <a:lstStyle/>
            <a:p>
              <a:endParaRPr/>
            </a:p>
          </p:txBody>
        </p:sp>
      </p:grpSp>
      <p:sp>
        <p:nvSpPr>
          <p:cNvPr id="8" name="object 8"/>
          <p:cNvSpPr txBox="1">
            <a:spLocks noGrp="1"/>
          </p:cNvSpPr>
          <p:nvPr>
            <p:ph type="title"/>
          </p:nvPr>
        </p:nvSpPr>
        <p:spPr>
          <a:xfrm>
            <a:off x="2423921" y="2349992"/>
            <a:ext cx="8381902" cy="751488"/>
          </a:xfrm>
          <a:prstGeom prst="rect">
            <a:avLst/>
          </a:prstGeom>
        </p:spPr>
        <p:txBody>
          <a:bodyPr vert="horz" wrap="square" lIns="0" tIns="12700" rIns="0" bIns="0" rtlCol="0">
            <a:spAutoFit/>
          </a:bodyPr>
          <a:lstStyle/>
          <a:p>
            <a:pPr marL="12700">
              <a:lnSpc>
                <a:spcPct val="100000"/>
              </a:lnSpc>
              <a:spcBef>
                <a:spcPts val="100"/>
              </a:spcBef>
            </a:pPr>
            <a:r>
              <a:rPr lang="fr-FR" sz="4800" spc="-170" dirty="0">
                <a:latin typeface="Arial"/>
                <a:cs typeface="Arial"/>
              </a:rPr>
              <a:t> Analyse et Conception</a:t>
            </a:r>
            <a:endParaRPr sz="4800" dirty="0">
              <a:latin typeface="Arial"/>
              <a:cs typeface="Arial"/>
            </a:endParaRPr>
          </a:p>
        </p:txBody>
      </p:sp>
      <p:sp>
        <p:nvSpPr>
          <p:cNvPr id="9" name="object 9"/>
          <p:cNvSpPr/>
          <p:nvPr/>
        </p:nvSpPr>
        <p:spPr>
          <a:xfrm>
            <a:off x="6169152" y="3922776"/>
            <a:ext cx="1653539" cy="1653539"/>
          </a:xfrm>
          <a:custGeom>
            <a:avLst/>
            <a:gdLst/>
            <a:ahLst/>
            <a:cxnLst/>
            <a:rect l="l" t="t" r="r" b="b"/>
            <a:pathLst>
              <a:path w="1653540" h="1653539">
                <a:moveTo>
                  <a:pt x="826770" y="0"/>
                </a:moveTo>
                <a:lnTo>
                  <a:pt x="778195" y="1403"/>
                </a:lnTo>
                <a:lnTo>
                  <a:pt x="730359" y="5562"/>
                </a:lnTo>
                <a:lnTo>
                  <a:pt x="683340" y="12400"/>
                </a:lnTo>
                <a:lnTo>
                  <a:pt x="637214" y="21838"/>
                </a:lnTo>
                <a:lnTo>
                  <a:pt x="592059" y="33798"/>
                </a:lnTo>
                <a:lnTo>
                  <a:pt x="547953" y="48204"/>
                </a:lnTo>
                <a:lnTo>
                  <a:pt x="504973" y="64978"/>
                </a:lnTo>
                <a:lnTo>
                  <a:pt x="463198" y="84042"/>
                </a:lnTo>
                <a:lnTo>
                  <a:pt x="422704" y="105318"/>
                </a:lnTo>
                <a:lnTo>
                  <a:pt x="383569" y="128729"/>
                </a:lnTo>
                <a:lnTo>
                  <a:pt x="345871" y="154198"/>
                </a:lnTo>
                <a:lnTo>
                  <a:pt x="309687" y="181647"/>
                </a:lnTo>
                <a:lnTo>
                  <a:pt x="275095" y="210997"/>
                </a:lnTo>
                <a:lnTo>
                  <a:pt x="242173" y="242173"/>
                </a:lnTo>
                <a:lnTo>
                  <a:pt x="210997" y="275095"/>
                </a:lnTo>
                <a:lnTo>
                  <a:pt x="181647" y="309687"/>
                </a:lnTo>
                <a:lnTo>
                  <a:pt x="154198" y="345871"/>
                </a:lnTo>
                <a:lnTo>
                  <a:pt x="128729" y="383569"/>
                </a:lnTo>
                <a:lnTo>
                  <a:pt x="105318" y="422704"/>
                </a:lnTo>
                <a:lnTo>
                  <a:pt x="84042" y="463198"/>
                </a:lnTo>
                <a:lnTo>
                  <a:pt x="64978" y="504973"/>
                </a:lnTo>
                <a:lnTo>
                  <a:pt x="48204" y="547953"/>
                </a:lnTo>
                <a:lnTo>
                  <a:pt x="33798" y="592059"/>
                </a:lnTo>
                <a:lnTo>
                  <a:pt x="21838" y="637214"/>
                </a:lnTo>
                <a:lnTo>
                  <a:pt x="12400" y="683340"/>
                </a:lnTo>
                <a:lnTo>
                  <a:pt x="5562" y="730359"/>
                </a:lnTo>
                <a:lnTo>
                  <a:pt x="1403" y="778195"/>
                </a:lnTo>
                <a:lnTo>
                  <a:pt x="0" y="826769"/>
                </a:lnTo>
                <a:lnTo>
                  <a:pt x="1403" y="875344"/>
                </a:lnTo>
                <a:lnTo>
                  <a:pt x="5562" y="923180"/>
                </a:lnTo>
                <a:lnTo>
                  <a:pt x="12400" y="970199"/>
                </a:lnTo>
                <a:lnTo>
                  <a:pt x="21838" y="1016325"/>
                </a:lnTo>
                <a:lnTo>
                  <a:pt x="33798" y="1061480"/>
                </a:lnTo>
                <a:lnTo>
                  <a:pt x="48204" y="1105586"/>
                </a:lnTo>
                <a:lnTo>
                  <a:pt x="64978" y="1148566"/>
                </a:lnTo>
                <a:lnTo>
                  <a:pt x="84042" y="1190341"/>
                </a:lnTo>
                <a:lnTo>
                  <a:pt x="105318" y="1230835"/>
                </a:lnTo>
                <a:lnTo>
                  <a:pt x="128729" y="1269970"/>
                </a:lnTo>
                <a:lnTo>
                  <a:pt x="154198" y="1307668"/>
                </a:lnTo>
                <a:lnTo>
                  <a:pt x="181647" y="1343852"/>
                </a:lnTo>
                <a:lnTo>
                  <a:pt x="210997" y="1378444"/>
                </a:lnTo>
                <a:lnTo>
                  <a:pt x="242173" y="1411366"/>
                </a:lnTo>
                <a:lnTo>
                  <a:pt x="275095" y="1442542"/>
                </a:lnTo>
                <a:lnTo>
                  <a:pt x="309687" y="1471892"/>
                </a:lnTo>
                <a:lnTo>
                  <a:pt x="345871" y="1499341"/>
                </a:lnTo>
                <a:lnTo>
                  <a:pt x="383569" y="1524810"/>
                </a:lnTo>
                <a:lnTo>
                  <a:pt x="422704" y="1548221"/>
                </a:lnTo>
                <a:lnTo>
                  <a:pt x="463198" y="1569497"/>
                </a:lnTo>
                <a:lnTo>
                  <a:pt x="504973" y="1588561"/>
                </a:lnTo>
                <a:lnTo>
                  <a:pt x="547953" y="1605335"/>
                </a:lnTo>
                <a:lnTo>
                  <a:pt x="592059" y="1619741"/>
                </a:lnTo>
                <a:lnTo>
                  <a:pt x="637214" y="1631701"/>
                </a:lnTo>
                <a:lnTo>
                  <a:pt x="683340" y="1641139"/>
                </a:lnTo>
                <a:lnTo>
                  <a:pt x="730359" y="1647977"/>
                </a:lnTo>
                <a:lnTo>
                  <a:pt x="778195" y="1652136"/>
                </a:lnTo>
                <a:lnTo>
                  <a:pt x="826770" y="1653539"/>
                </a:lnTo>
                <a:lnTo>
                  <a:pt x="875344" y="1652136"/>
                </a:lnTo>
                <a:lnTo>
                  <a:pt x="923180" y="1647977"/>
                </a:lnTo>
                <a:lnTo>
                  <a:pt x="970199" y="1641139"/>
                </a:lnTo>
                <a:lnTo>
                  <a:pt x="1016325" y="1631701"/>
                </a:lnTo>
                <a:lnTo>
                  <a:pt x="1061480" y="1619741"/>
                </a:lnTo>
                <a:lnTo>
                  <a:pt x="1105586" y="1605335"/>
                </a:lnTo>
                <a:lnTo>
                  <a:pt x="1148566" y="1588561"/>
                </a:lnTo>
                <a:lnTo>
                  <a:pt x="1190341" y="1569497"/>
                </a:lnTo>
                <a:lnTo>
                  <a:pt x="1230835" y="1548221"/>
                </a:lnTo>
                <a:lnTo>
                  <a:pt x="1269970" y="1524810"/>
                </a:lnTo>
                <a:lnTo>
                  <a:pt x="1307668" y="1499341"/>
                </a:lnTo>
                <a:lnTo>
                  <a:pt x="1343852" y="1471892"/>
                </a:lnTo>
                <a:lnTo>
                  <a:pt x="1378444" y="1442542"/>
                </a:lnTo>
                <a:lnTo>
                  <a:pt x="1411366" y="1411366"/>
                </a:lnTo>
                <a:lnTo>
                  <a:pt x="1442542" y="1378444"/>
                </a:lnTo>
                <a:lnTo>
                  <a:pt x="1471892" y="1343852"/>
                </a:lnTo>
                <a:lnTo>
                  <a:pt x="1499341" y="1307668"/>
                </a:lnTo>
                <a:lnTo>
                  <a:pt x="1524810" y="1269970"/>
                </a:lnTo>
                <a:lnTo>
                  <a:pt x="1548221" y="1230835"/>
                </a:lnTo>
                <a:lnTo>
                  <a:pt x="1569497" y="1190341"/>
                </a:lnTo>
                <a:lnTo>
                  <a:pt x="1588561" y="1148566"/>
                </a:lnTo>
                <a:lnTo>
                  <a:pt x="1605335" y="1105586"/>
                </a:lnTo>
                <a:lnTo>
                  <a:pt x="1619741" y="1061480"/>
                </a:lnTo>
                <a:lnTo>
                  <a:pt x="1631701" y="1016325"/>
                </a:lnTo>
                <a:lnTo>
                  <a:pt x="1641139" y="970199"/>
                </a:lnTo>
                <a:lnTo>
                  <a:pt x="1647977" y="923180"/>
                </a:lnTo>
                <a:lnTo>
                  <a:pt x="1652136" y="875344"/>
                </a:lnTo>
                <a:lnTo>
                  <a:pt x="1653540" y="826769"/>
                </a:lnTo>
                <a:lnTo>
                  <a:pt x="1652136" y="778195"/>
                </a:lnTo>
                <a:lnTo>
                  <a:pt x="1647977" y="730359"/>
                </a:lnTo>
                <a:lnTo>
                  <a:pt x="1641139" y="683340"/>
                </a:lnTo>
                <a:lnTo>
                  <a:pt x="1631701" y="637214"/>
                </a:lnTo>
                <a:lnTo>
                  <a:pt x="1619741" y="592059"/>
                </a:lnTo>
                <a:lnTo>
                  <a:pt x="1605335" y="547953"/>
                </a:lnTo>
                <a:lnTo>
                  <a:pt x="1588561" y="504973"/>
                </a:lnTo>
                <a:lnTo>
                  <a:pt x="1569497" y="463198"/>
                </a:lnTo>
                <a:lnTo>
                  <a:pt x="1548221" y="422704"/>
                </a:lnTo>
                <a:lnTo>
                  <a:pt x="1524810" y="383569"/>
                </a:lnTo>
                <a:lnTo>
                  <a:pt x="1499341" y="345871"/>
                </a:lnTo>
                <a:lnTo>
                  <a:pt x="1471892" y="309687"/>
                </a:lnTo>
                <a:lnTo>
                  <a:pt x="1442542" y="275095"/>
                </a:lnTo>
                <a:lnTo>
                  <a:pt x="1411366" y="242173"/>
                </a:lnTo>
                <a:lnTo>
                  <a:pt x="1378444" y="210997"/>
                </a:lnTo>
                <a:lnTo>
                  <a:pt x="1343852" y="181647"/>
                </a:lnTo>
                <a:lnTo>
                  <a:pt x="1307668" y="154198"/>
                </a:lnTo>
                <a:lnTo>
                  <a:pt x="1269970" y="128729"/>
                </a:lnTo>
                <a:lnTo>
                  <a:pt x="1230835" y="105318"/>
                </a:lnTo>
                <a:lnTo>
                  <a:pt x="1190341" y="84042"/>
                </a:lnTo>
                <a:lnTo>
                  <a:pt x="1148566" y="64978"/>
                </a:lnTo>
                <a:lnTo>
                  <a:pt x="1105586" y="48204"/>
                </a:lnTo>
                <a:lnTo>
                  <a:pt x="1061480" y="33798"/>
                </a:lnTo>
                <a:lnTo>
                  <a:pt x="1016325" y="21838"/>
                </a:lnTo>
                <a:lnTo>
                  <a:pt x="970199" y="12400"/>
                </a:lnTo>
                <a:lnTo>
                  <a:pt x="923180" y="5562"/>
                </a:lnTo>
                <a:lnTo>
                  <a:pt x="875344" y="1403"/>
                </a:lnTo>
                <a:lnTo>
                  <a:pt x="826770" y="0"/>
                </a:lnTo>
                <a:close/>
              </a:path>
            </a:pathLst>
          </a:custGeom>
          <a:solidFill>
            <a:srgbClr val="FFFFFF">
              <a:alpha val="59999"/>
            </a:srgbClr>
          </a:solidFill>
        </p:spPr>
        <p:txBody>
          <a:bodyPr wrap="square" lIns="0" tIns="0" rIns="0" bIns="0" rtlCol="0"/>
          <a:lstStyle/>
          <a:p>
            <a:endParaRPr/>
          </a:p>
        </p:txBody>
      </p:sp>
    </p:spTree>
    <p:extLst>
      <p:ext uri="{BB962C8B-B14F-4D97-AF65-F5344CB8AC3E}">
        <p14:creationId xmlns:p14="http://schemas.microsoft.com/office/powerpoint/2010/main" val="27158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4"/>
          <p:cNvSpPr txBox="1">
            <a:spLocks noGrp="1"/>
          </p:cNvSpPr>
          <p:nvPr>
            <p:ph type="title"/>
          </p:nvPr>
        </p:nvSpPr>
        <p:spPr>
          <a:xfrm>
            <a:off x="4369896" y="590686"/>
            <a:ext cx="3796091" cy="443070"/>
          </a:xfrm>
          <a:prstGeom prst="rect">
            <a:avLst/>
          </a:prstGeom>
        </p:spPr>
        <p:txBody>
          <a:bodyPr vert="horz" wrap="square" lIns="0" tIns="12065" rIns="0" bIns="0" rtlCol="0">
            <a:spAutoFit/>
          </a:bodyPr>
          <a:lstStyle/>
          <a:p>
            <a:pPr marL="12700" algn="ctr">
              <a:lnSpc>
                <a:spcPct val="100000"/>
              </a:lnSpc>
              <a:spcBef>
                <a:spcPts val="95"/>
              </a:spcBef>
            </a:pPr>
            <a:r>
              <a:rPr lang="fr-FR" sz="2800" spc="-105" dirty="0">
                <a:solidFill>
                  <a:srgbClr val="008BE7"/>
                </a:solidFill>
                <a:latin typeface="Arial"/>
                <a:cs typeface="Arial"/>
              </a:rPr>
              <a:t>Analyse et Conception</a:t>
            </a:r>
            <a:endParaRPr sz="2800" dirty="0">
              <a:latin typeface="Arial"/>
              <a:cs typeface="Arial"/>
            </a:endParaRPr>
          </a:p>
        </p:txBody>
      </p:sp>
      <p:sp>
        <p:nvSpPr>
          <p:cNvPr id="11" name="object 3"/>
          <p:cNvSpPr/>
          <p:nvPr/>
        </p:nvSpPr>
        <p:spPr>
          <a:xfrm>
            <a:off x="3614929" y="539426"/>
            <a:ext cx="518159" cy="545591"/>
          </a:xfrm>
          <a:prstGeom prst="rect">
            <a:avLst/>
          </a:prstGeom>
          <a:blipFill>
            <a:blip r:embed="rId2" cstate="print"/>
            <a:stretch>
              <a:fillRect/>
            </a:stretch>
          </a:blipFill>
        </p:spPr>
        <p:txBody>
          <a:bodyPr wrap="square" lIns="0" tIns="0" rIns="0" bIns="0" rtlCol="0"/>
          <a:lstStyle/>
          <a:p>
            <a:endParaRPr/>
          </a:p>
        </p:txBody>
      </p:sp>
      <p:pic>
        <p:nvPicPr>
          <p:cNvPr id="13" name="Picture 4" descr="Résultat de recherche d'images pour &quot;gif graphs&quo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40091" y="1493152"/>
            <a:ext cx="6625389" cy="4411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89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1"/>
          <p:cNvSpPr txBox="1">
            <a:spLocks/>
          </p:cNvSpPr>
          <p:nvPr/>
        </p:nvSpPr>
        <p:spPr>
          <a:xfrm>
            <a:off x="323529" y="225543"/>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5400" b="0" i="0" u="none" strike="noStrike" kern="1200" cap="none" spc="0" normalizeH="0" baseline="0" noProof="0" dirty="0">
                <a:ln>
                  <a:noFill/>
                </a:ln>
                <a:solidFill>
                  <a:schemeClr val="accent1"/>
                </a:solidFill>
                <a:effectLst/>
                <a:uLnTx/>
                <a:uFillTx/>
                <a:latin typeface="Arial"/>
                <a:ea typeface="Arial Unicode MS"/>
                <a:cs typeface="Arial" pitchFamily="34" charset="0"/>
              </a:rPr>
              <a:t>Diagramme de Cas d’Utilisation</a:t>
            </a:r>
          </a:p>
        </p:txBody>
      </p:sp>
      <p:pic>
        <p:nvPicPr>
          <p:cNvPr id="3" name="Picture 2">
            <a:extLst>
              <a:ext uri="{FF2B5EF4-FFF2-40B4-BE49-F238E27FC236}">
                <a16:creationId xmlns:a16="http://schemas.microsoft.com/office/drawing/2014/main" id="{8381AB18-3956-4BA9-AFD3-38F132BE5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018" y="1047417"/>
            <a:ext cx="8772940" cy="5313626"/>
          </a:xfrm>
          <a:prstGeom prst="rect">
            <a:avLst/>
          </a:prstGeom>
        </p:spPr>
      </p:pic>
    </p:spTree>
    <p:extLst>
      <p:ext uri="{BB962C8B-B14F-4D97-AF65-F5344CB8AC3E}">
        <p14:creationId xmlns:p14="http://schemas.microsoft.com/office/powerpoint/2010/main" val="4958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1"/>
          <p:cNvSpPr txBox="1">
            <a:spLocks/>
          </p:cNvSpPr>
          <p:nvPr/>
        </p:nvSpPr>
        <p:spPr>
          <a:xfrm>
            <a:off x="323529" y="217593"/>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5400" b="0" i="0" u="none" strike="noStrike" kern="1200" cap="none" spc="0" normalizeH="0" baseline="0" noProof="0" dirty="0">
                <a:ln>
                  <a:noFill/>
                </a:ln>
                <a:solidFill>
                  <a:schemeClr val="accent1"/>
                </a:solidFill>
                <a:effectLst/>
                <a:uLnTx/>
                <a:uFillTx/>
                <a:latin typeface="Arial"/>
                <a:ea typeface="Arial Unicode MS"/>
                <a:cs typeface="Arial" pitchFamily="34" charset="0"/>
              </a:rPr>
              <a:t>Diagramme de Classe</a:t>
            </a:r>
          </a:p>
        </p:txBody>
      </p:sp>
      <p:pic>
        <p:nvPicPr>
          <p:cNvPr id="3" name="Picture 2">
            <a:extLst>
              <a:ext uri="{FF2B5EF4-FFF2-40B4-BE49-F238E27FC236}">
                <a16:creationId xmlns:a16="http://schemas.microsoft.com/office/drawing/2014/main" id="{3E35EE9C-1C50-4897-90CA-432E30BE3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087" y="1564756"/>
            <a:ext cx="8640418" cy="4663766"/>
          </a:xfrm>
          <a:prstGeom prst="rect">
            <a:avLst/>
          </a:prstGeom>
        </p:spPr>
      </p:pic>
    </p:spTree>
    <p:extLst>
      <p:ext uri="{BB962C8B-B14F-4D97-AF65-F5344CB8AC3E}">
        <p14:creationId xmlns:p14="http://schemas.microsoft.com/office/powerpoint/2010/main" val="134116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776727"/>
              <a:ext cx="12192000" cy="2380615"/>
            </a:xfrm>
            <a:custGeom>
              <a:avLst/>
              <a:gdLst/>
              <a:ahLst/>
              <a:cxnLst/>
              <a:rect l="l" t="t" r="r" b="b"/>
              <a:pathLst>
                <a:path w="12192000" h="2380615">
                  <a:moveTo>
                    <a:pt x="12192000" y="0"/>
                  </a:moveTo>
                  <a:lnTo>
                    <a:pt x="0" y="0"/>
                  </a:lnTo>
                  <a:lnTo>
                    <a:pt x="0" y="2380488"/>
                  </a:lnTo>
                  <a:lnTo>
                    <a:pt x="12192000" y="2380488"/>
                  </a:lnTo>
                  <a:lnTo>
                    <a:pt x="12192000" y="0"/>
                  </a:lnTo>
                  <a:close/>
                </a:path>
              </a:pathLst>
            </a:custGeom>
            <a:solidFill>
              <a:srgbClr val="000000">
                <a:alpha val="90194"/>
              </a:srgbClr>
            </a:solidFill>
          </p:spPr>
          <p:txBody>
            <a:bodyPr wrap="square" lIns="0" tIns="0" rIns="0" bIns="0" rtlCol="0"/>
            <a:lstStyle/>
            <a:p>
              <a:endParaRPr/>
            </a:p>
          </p:txBody>
        </p:sp>
        <p:sp>
          <p:nvSpPr>
            <p:cNvPr id="5" name="object 5"/>
            <p:cNvSpPr/>
            <p:nvPr/>
          </p:nvSpPr>
          <p:spPr>
            <a:xfrm>
              <a:off x="8162543" y="2016251"/>
              <a:ext cx="2906395" cy="2906395"/>
            </a:xfrm>
            <a:custGeom>
              <a:avLst/>
              <a:gdLst/>
              <a:ahLst/>
              <a:cxnLst/>
              <a:rect l="l" t="t" r="r" b="b"/>
              <a:pathLst>
                <a:path w="2906395" h="2906395">
                  <a:moveTo>
                    <a:pt x="1453133" y="0"/>
                  </a:moveTo>
                  <a:lnTo>
                    <a:pt x="1405169" y="776"/>
                  </a:lnTo>
                  <a:lnTo>
                    <a:pt x="1357593" y="3091"/>
                  </a:lnTo>
                  <a:lnTo>
                    <a:pt x="1310429" y="6918"/>
                  </a:lnTo>
                  <a:lnTo>
                    <a:pt x="1263702" y="12236"/>
                  </a:lnTo>
                  <a:lnTo>
                    <a:pt x="1217435" y="19019"/>
                  </a:lnTo>
                  <a:lnTo>
                    <a:pt x="1171652" y="27245"/>
                  </a:lnTo>
                  <a:lnTo>
                    <a:pt x="1126378" y="36888"/>
                  </a:lnTo>
                  <a:lnTo>
                    <a:pt x="1081635" y="47924"/>
                  </a:lnTo>
                  <a:lnTo>
                    <a:pt x="1037449" y="60331"/>
                  </a:lnTo>
                  <a:lnTo>
                    <a:pt x="993843" y="74084"/>
                  </a:lnTo>
                  <a:lnTo>
                    <a:pt x="950840" y="89159"/>
                  </a:lnTo>
                  <a:lnTo>
                    <a:pt x="908466" y="105532"/>
                  </a:lnTo>
                  <a:lnTo>
                    <a:pt x="866743" y="123180"/>
                  </a:lnTo>
                  <a:lnTo>
                    <a:pt x="825696" y="142077"/>
                  </a:lnTo>
                  <a:lnTo>
                    <a:pt x="785348" y="162201"/>
                  </a:lnTo>
                  <a:lnTo>
                    <a:pt x="745725" y="183528"/>
                  </a:lnTo>
                  <a:lnTo>
                    <a:pt x="706848" y="206033"/>
                  </a:lnTo>
                  <a:lnTo>
                    <a:pt x="668744" y="229692"/>
                  </a:lnTo>
                  <a:lnTo>
                    <a:pt x="631435" y="254482"/>
                  </a:lnTo>
                  <a:lnTo>
                    <a:pt x="594945" y="280379"/>
                  </a:lnTo>
                  <a:lnTo>
                    <a:pt x="559298" y="307358"/>
                  </a:lnTo>
                  <a:lnTo>
                    <a:pt x="524519" y="335396"/>
                  </a:lnTo>
                  <a:lnTo>
                    <a:pt x="490631" y="364469"/>
                  </a:lnTo>
                  <a:lnTo>
                    <a:pt x="457658" y="394553"/>
                  </a:lnTo>
                  <a:lnTo>
                    <a:pt x="425624" y="425624"/>
                  </a:lnTo>
                  <a:lnTo>
                    <a:pt x="394553" y="457658"/>
                  </a:lnTo>
                  <a:lnTo>
                    <a:pt x="364469" y="490631"/>
                  </a:lnTo>
                  <a:lnTo>
                    <a:pt x="335396" y="524519"/>
                  </a:lnTo>
                  <a:lnTo>
                    <a:pt x="307358" y="559298"/>
                  </a:lnTo>
                  <a:lnTo>
                    <a:pt x="280379" y="594945"/>
                  </a:lnTo>
                  <a:lnTo>
                    <a:pt x="254482" y="631435"/>
                  </a:lnTo>
                  <a:lnTo>
                    <a:pt x="229692" y="668744"/>
                  </a:lnTo>
                  <a:lnTo>
                    <a:pt x="206033" y="706848"/>
                  </a:lnTo>
                  <a:lnTo>
                    <a:pt x="183528" y="745725"/>
                  </a:lnTo>
                  <a:lnTo>
                    <a:pt x="162201" y="785348"/>
                  </a:lnTo>
                  <a:lnTo>
                    <a:pt x="142077" y="825696"/>
                  </a:lnTo>
                  <a:lnTo>
                    <a:pt x="123180" y="866743"/>
                  </a:lnTo>
                  <a:lnTo>
                    <a:pt x="105532" y="908466"/>
                  </a:lnTo>
                  <a:lnTo>
                    <a:pt x="89159" y="950840"/>
                  </a:lnTo>
                  <a:lnTo>
                    <a:pt x="74084" y="993843"/>
                  </a:lnTo>
                  <a:lnTo>
                    <a:pt x="60331" y="1037449"/>
                  </a:lnTo>
                  <a:lnTo>
                    <a:pt x="47924" y="1081635"/>
                  </a:lnTo>
                  <a:lnTo>
                    <a:pt x="36888" y="1126378"/>
                  </a:lnTo>
                  <a:lnTo>
                    <a:pt x="27245" y="1171652"/>
                  </a:lnTo>
                  <a:lnTo>
                    <a:pt x="19019" y="1217435"/>
                  </a:lnTo>
                  <a:lnTo>
                    <a:pt x="12236" y="1263702"/>
                  </a:lnTo>
                  <a:lnTo>
                    <a:pt x="6918" y="1310429"/>
                  </a:lnTo>
                  <a:lnTo>
                    <a:pt x="3091" y="1357593"/>
                  </a:lnTo>
                  <a:lnTo>
                    <a:pt x="776" y="1405169"/>
                  </a:lnTo>
                  <a:lnTo>
                    <a:pt x="0" y="1453134"/>
                  </a:lnTo>
                  <a:lnTo>
                    <a:pt x="776" y="1501098"/>
                  </a:lnTo>
                  <a:lnTo>
                    <a:pt x="3091" y="1548674"/>
                  </a:lnTo>
                  <a:lnTo>
                    <a:pt x="6918" y="1595838"/>
                  </a:lnTo>
                  <a:lnTo>
                    <a:pt x="12236" y="1642565"/>
                  </a:lnTo>
                  <a:lnTo>
                    <a:pt x="19019" y="1688832"/>
                  </a:lnTo>
                  <a:lnTo>
                    <a:pt x="27245" y="1734615"/>
                  </a:lnTo>
                  <a:lnTo>
                    <a:pt x="36888" y="1779889"/>
                  </a:lnTo>
                  <a:lnTo>
                    <a:pt x="47924" y="1824632"/>
                  </a:lnTo>
                  <a:lnTo>
                    <a:pt x="60331" y="1868818"/>
                  </a:lnTo>
                  <a:lnTo>
                    <a:pt x="74084" y="1912424"/>
                  </a:lnTo>
                  <a:lnTo>
                    <a:pt x="89159" y="1955427"/>
                  </a:lnTo>
                  <a:lnTo>
                    <a:pt x="105532" y="1997801"/>
                  </a:lnTo>
                  <a:lnTo>
                    <a:pt x="123180" y="2039524"/>
                  </a:lnTo>
                  <a:lnTo>
                    <a:pt x="142077" y="2080571"/>
                  </a:lnTo>
                  <a:lnTo>
                    <a:pt x="162201" y="2120919"/>
                  </a:lnTo>
                  <a:lnTo>
                    <a:pt x="183528" y="2160542"/>
                  </a:lnTo>
                  <a:lnTo>
                    <a:pt x="206033" y="2199419"/>
                  </a:lnTo>
                  <a:lnTo>
                    <a:pt x="229692" y="2237523"/>
                  </a:lnTo>
                  <a:lnTo>
                    <a:pt x="254482" y="2274832"/>
                  </a:lnTo>
                  <a:lnTo>
                    <a:pt x="280379" y="2311322"/>
                  </a:lnTo>
                  <a:lnTo>
                    <a:pt x="307358" y="2346969"/>
                  </a:lnTo>
                  <a:lnTo>
                    <a:pt x="335396" y="2381748"/>
                  </a:lnTo>
                  <a:lnTo>
                    <a:pt x="364469" y="2415636"/>
                  </a:lnTo>
                  <a:lnTo>
                    <a:pt x="394553" y="2448609"/>
                  </a:lnTo>
                  <a:lnTo>
                    <a:pt x="425624" y="2480643"/>
                  </a:lnTo>
                  <a:lnTo>
                    <a:pt x="457658" y="2511714"/>
                  </a:lnTo>
                  <a:lnTo>
                    <a:pt x="490631" y="2541798"/>
                  </a:lnTo>
                  <a:lnTo>
                    <a:pt x="524519" y="2570871"/>
                  </a:lnTo>
                  <a:lnTo>
                    <a:pt x="559298" y="2598909"/>
                  </a:lnTo>
                  <a:lnTo>
                    <a:pt x="594945" y="2625888"/>
                  </a:lnTo>
                  <a:lnTo>
                    <a:pt x="631435" y="2651785"/>
                  </a:lnTo>
                  <a:lnTo>
                    <a:pt x="668744" y="2676575"/>
                  </a:lnTo>
                  <a:lnTo>
                    <a:pt x="706848" y="2700234"/>
                  </a:lnTo>
                  <a:lnTo>
                    <a:pt x="745725" y="2722739"/>
                  </a:lnTo>
                  <a:lnTo>
                    <a:pt x="785348" y="2744066"/>
                  </a:lnTo>
                  <a:lnTo>
                    <a:pt x="825696" y="2764190"/>
                  </a:lnTo>
                  <a:lnTo>
                    <a:pt x="866743" y="2783087"/>
                  </a:lnTo>
                  <a:lnTo>
                    <a:pt x="908466" y="2800735"/>
                  </a:lnTo>
                  <a:lnTo>
                    <a:pt x="950840" y="2817108"/>
                  </a:lnTo>
                  <a:lnTo>
                    <a:pt x="993843" y="2832183"/>
                  </a:lnTo>
                  <a:lnTo>
                    <a:pt x="1037449" y="2845936"/>
                  </a:lnTo>
                  <a:lnTo>
                    <a:pt x="1081635" y="2858343"/>
                  </a:lnTo>
                  <a:lnTo>
                    <a:pt x="1126378" y="2869379"/>
                  </a:lnTo>
                  <a:lnTo>
                    <a:pt x="1171652" y="2879022"/>
                  </a:lnTo>
                  <a:lnTo>
                    <a:pt x="1217435" y="2887248"/>
                  </a:lnTo>
                  <a:lnTo>
                    <a:pt x="1263702" y="2894031"/>
                  </a:lnTo>
                  <a:lnTo>
                    <a:pt x="1310429" y="2899349"/>
                  </a:lnTo>
                  <a:lnTo>
                    <a:pt x="1357593" y="2903176"/>
                  </a:lnTo>
                  <a:lnTo>
                    <a:pt x="1405169" y="2905491"/>
                  </a:lnTo>
                  <a:lnTo>
                    <a:pt x="1453133" y="2906268"/>
                  </a:lnTo>
                  <a:lnTo>
                    <a:pt x="1501098" y="2905491"/>
                  </a:lnTo>
                  <a:lnTo>
                    <a:pt x="1548674" y="2903176"/>
                  </a:lnTo>
                  <a:lnTo>
                    <a:pt x="1595838" y="2899349"/>
                  </a:lnTo>
                  <a:lnTo>
                    <a:pt x="1642565" y="2894031"/>
                  </a:lnTo>
                  <a:lnTo>
                    <a:pt x="1688832" y="2887248"/>
                  </a:lnTo>
                  <a:lnTo>
                    <a:pt x="1734615" y="2879022"/>
                  </a:lnTo>
                  <a:lnTo>
                    <a:pt x="1779889" y="2869379"/>
                  </a:lnTo>
                  <a:lnTo>
                    <a:pt x="1824632" y="2858343"/>
                  </a:lnTo>
                  <a:lnTo>
                    <a:pt x="1868818" y="2845936"/>
                  </a:lnTo>
                  <a:lnTo>
                    <a:pt x="1912424" y="2832183"/>
                  </a:lnTo>
                  <a:lnTo>
                    <a:pt x="1955427" y="2817108"/>
                  </a:lnTo>
                  <a:lnTo>
                    <a:pt x="1997801" y="2800735"/>
                  </a:lnTo>
                  <a:lnTo>
                    <a:pt x="2039524" y="2783087"/>
                  </a:lnTo>
                  <a:lnTo>
                    <a:pt x="2080571" y="2764190"/>
                  </a:lnTo>
                  <a:lnTo>
                    <a:pt x="2120919" y="2744066"/>
                  </a:lnTo>
                  <a:lnTo>
                    <a:pt x="2160542" y="2722739"/>
                  </a:lnTo>
                  <a:lnTo>
                    <a:pt x="2199419" y="2700234"/>
                  </a:lnTo>
                  <a:lnTo>
                    <a:pt x="2237523" y="2676575"/>
                  </a:lnTo>
                  <a:lnTo>
                    <a:pt x="2274832" y="2651785"/>
                  </a:lnTo>
                  <a:lnTo>
                    <a:pt x="2311322" y="2625888"/>
                  </a:lnTo>
                  <a:lnTo>
                    <a:pt x="2346969" y="2598909"/>
                  </a:lnTo>
                  <a:lnTo>
                    <a:pt x="2381748" y="2570871"/>
                  </a:lnTo>
                  <a:lnTo>
                    <a:pt x="2415636" y="2541798"/>
                  </a:lnTo>
                  <a:lnTo>
                    <a:pt x="2448609" y="2511714"/>
                  </a:lnTo>
                  <a:lnTo>
                    <a:pt x="2480643" y="2480643"/>
                  </a:lnTo>
                  <a:lnTo>
                    <a:pt x="2511714" y="2448609"/>
                  </a:lnTo>
                  <a:lnTo>
                    <a:pt x="2541798" y="2415636"/>
                  </a:lnTo>
                  <a:lnTo>
                    <a:pt x="2570871" y="2381748"/>
                  </a:lnTo>
                  <a:lnTo>
                    <a:pt x="2598909" y="2346969"/>
                  </a:lnTo>
                  <a:lnTo>
                    <a:pt x="2625888" y="2311322"/>
                  </a:lnTo>
                  <a:lnTo>
                    <a:pt x="2651785" y="2274832"/>
                  </a:lnTo>
                  <a:lnTo>
                    <a:pt x="2676575" y="2237523"/>
                  </a:lnTo>
                  <a:lnTo>
                    <a:pt x="2700234" y="2199419"/>
                  </a:lnTo>
                  <a:lnTo>
                    <a:pt x="2722739" y="2160542"/>
                  </a:lnTo>
                  <a:lnTo>
                    <a:pt x="2744066" y="2120919"/>
                  </a:lnTo>
                  <a:lnTo>
                    <a:pt x="2764190" y="2080571"/>
                  </a:lnTo>
                  <a:lnTo>
                    <a:pt x="2783087" y="2039524"/>
                  </a:lnTo>
                  <a:lnTo>
                    <a:pt x="2800735" y="1997801"/>
                  </a:lnTo>
                  <a:lnTo>
                    <a:pt x="2817108" y="1955427"/>
                  </a:lnTo>
                  <a:lnTo>
                    <a:pt x="2832183" y="1912424"/>
                  </a:lnTo>
                  <a:lnTo>
                    <a:pt x="2845936" y="1868818"/>
                  </a:lnTo>
                  <a:lnTo>
                    <a:pt x="2858343" y="1824632"/>
                  </a:lnTo>
                  <a:lnTo>
                    <a:pt x="2869379" y="1779889"/>
                  </a:lnTo>
                  <a:lnTo>
                    <a:pt x="2879022" y="1734615"/>
                  </a:lnTo>
                  <a:lnTo>
                    <a:pt x="2887248" y="1688832"/>
                  </a:lnTo>
                  <a:lnTo>
                    <a:pt x="2894031" y="1642565"/>
                  </a:lnTo>
                  <a:lnTo>
                    <a:pt x="2899349" y="1595838"/>
                  </a:lnTo>
                  <a:lnTo>
                    <a:pt x="2903176" y="1548674"/>
                  </a:lnTo>
                  <a:lnTo>
                    <a:pt x="2905491" y="1501098"/>
                  </a:lnTo>
                  <a:lnTo>
                    <a:pt x="2906267" y="1453134"/>
                  </a:lnTo>
                  <a:lnTo>
                    <a:pt x="2905491" y="1405169"/>
                  </a:lnTo>
                  <a:lnTo>
                    <a:pt x="2903176" y="1357593"/>
                  </a:lnTo>
                  <a:lnTo>
                    <a:pt x="2899349" y="1310429"/>
                  </a:lnTo>
                  <a:lnTo>
                    <a:pt x="2894031" y="1263702"/>
                  </a:lnTo>
                  <a:lnTo>
                    <a:pt x="2887248" y="1217435"/>
                  </a:lnTo>
                  <a:lnTo>
                    <a:pt x="2879022" y="1171652"/>
                  </a:lnTo>
                  <a:lnTo>
                    <a:pt x="2869379" y="1126378"/>
                  </a:lnTo>
                  <a:lnTo>
                    <a:pt x="2858343" y="1081635"/>
                  </a:lnTo>
                  <a:lnTo>
                    <a:pt x="2845936" y="1037449"/>
                  </a:lnTo>
                  <a:lnTo>
                    <a:pt x="2832183" y="993843"/>
                  </a:lnTo>
                  <a:lnTo>
                    <a:pt x="2817108" y="950840"/>
                  </a:lnTo>
                  <a:lnTo>
                    <a:pt x="2800735" y="908466"/>
                  </a:lnTo>
                  <a:lnTo>
                    <a:pt x="2783087" y="866743"/>
                  </a:lnTo>
                  <a:lnTo>
                    <a:pt x="2764190" y="825696"/>
                  </a:lnTo>
                  <a:lnTo>
                    <a:pt x="2744066" y="785348"/>
                  </a:lnTo>
                  <a:lnTo>
                    <a:pt x="2722739" y="745725"/>
                  </a:lnTo>
                  <a:lnTo>
                    <a:pt x="2700234" y="706848"/>
                  </a:lnTo>
                  <a:lnTo>
                    <a:pt x="2676575" y="668744"/>
                  </a:lnTo>
                  <a:lnTo>
                    <a:pt x="2651785" y="631435"/>
                  </a:lnTo>
                  <a:lnTo>
                    <a:pt x="2625888" y="594945"/>
                  </a:lnTo>
                  <a:lnTo>
                    <a:pt x="2598909" y="559298"/>
                  </a:lnTo>
                  <a:lnTo>
                    <a:pt x="2570871" y="524519"/>
                  </a:lnTo>
                  <a:lnTo>
                    <a:pt x="2541798" y="490631"/>
                  </a:lnTo>
                  <a:lnTo>
                    <a:pt x="2511714" y="457658"/>
                  </a:lnTo>
                  <a:lnTo>
                    <a:pt x="2480643" y="425624"/>
                  </a:lnTo>
                  <a:lnTo>
                    <a:pt x="2448609" y="394553"/>
                  </a:lnTo>
                  <a:lnTo>
                    <a:pt x="2415636" y="364469"/>
                  </a:lnTo>
                  <a:lnTo>
                    <a:pt x="2381748" y="335396"/>
                  </a:lnTo>
                  <a:lnTo>
                    <a:pt x="2346969" y="307358"/>
                  </a:lnTo>
                  <a:lnTo>
                    <a:pt x="2311322" y="280379"/>
                  </a:lnTo>
                  <a:lnTo>
                    <a:pt x="2274832" y="254482"/>
                  </a:lnTo>
                  <a:lnTo>
                    <a:pt x="2237523" y="229692"/>
                  </a:lnTo>
                  <a:lnTo>
                    <a:pt x="2199419" y="206033"/>
                  </a:lnTo>
                  <a:lnTo>
                    <a:pt x="2160542" y="183528"/>
                  </a:lnTo>
                  <a:lnTo>
                    <a:pt x="2120919" y="162201"/>
                  </a:lnTo>
                  <a:lnTo>
                    <a:pt x="2080571" y="142077"/>
                  </a:lnTo>
                  <a:lnTo>
                    <a:pt x="2039524" y="123180"/>
                  </a:lnTo>
                  <a:lnTo>
                    <a:pt x="1997801" y="105532"/>
                  </a:lnTo>
                  <a:lnTo>
                    <a:pt x="1955427" y="89159"/>
                  </a:lnTo>
                  <a:lnTo>
                    <a:pt x="1912424" y="74084"/>
                  </a:lnTo>
                  <a:lnTo>
                    <a:pt x="1868818" y="60331"/>
                  </a:lnTo>
                  <a:lnTo>
                    <a:pt x="1824632" y="47924"/>
                  </a:lnTo>
                  <a:lnTo>
                    <a:pt x="1779889" y="36888"/>
                  </a:lnTo>
                  <a:lnTo>
                    <a:pt x="1734615" y="27245"/>
                  </a:lnTo>
                  <a:lnTo>
                    <a:pt x="1688832" y="19019"/>
                  </a:lnTo>
                  <a:lnTo>
                    <a:pt x="1642565" y="12236"/>
                  </a:lnTo>
                  <a:lnTo>
                    <a:pt x="1595838" y="6918"/>
                  </a:lnTo>
                  <a:lnTo>
                    <a:pt x="1548674" y="3091"/>
                  </a:lnTo>
                  <a:lnTo>
                    <a:pt x="1501098" y="776"/>
                  </a:lnTo>
                  <a:lnTo>
                    <a:pt x="1453133" y="0"/>
                  </a:lnTo>
                  <a:close/>
                </a:path>
              </a:pathLst>
            </a:custGeom>
            <a:solidFill>
              <a:srgbClr val="50B4C7">
                <a:alpha val="90194"/>
              </a:srgbClr>
            </a:solidFill>
          </p:spPr>
          <p:txBody>
            <a:bodyPr wrap="square" lIns="0" tIns="0" rIns="0" bIns="0" rtlCol="0"/>
            <a:lstStyle/>
            <a:p>
              <a:endParaRPr/>
            </a:p>
          </p:txBody>
        </p:sp>
      </p:grpSp>
      <p:sp>
        <p:nvSpPr>
          <p:cNvPr id="6" name="object 6"/>
          <p:cNvSpPr txBox="1">
            <a:spLocks noGrp="1"/>
          </p:cNvSpPr>
          <p:nvPr>
            <p:ph type="title"/>
          </p:nvPr>
        </p:nvSpPr>
        <p:spPr>
          <a:xfrm>
            <a:off x="7020284" y="3050540"/>
            <a:ext cx="2940685" cy="756920"/>
          </a:xfrm>
          <a:prstGeom prst="rect">
            <a:avLst/>
          </a:prstGeom>
        </p:spPr>
        <p:txBody>
          <a:bodyPr vert="horz" wrap="square" lIns="0" tIns="12700" rIns="0" bIns="0" rtlCol="0">
            <a:spAutoFit/>
          </a:bodyPr>
          <a:lstStyle/>
          <a:p>
            <a:pPr marL="12700">
              <a:lnSpc>
                <a:spcPct val="100000"/>
              </a:lnSpc>
              <a:spcBef>
                <a:spcPts val="100"/>
              </a:spcBef>
            </a:pPr>
            <a:r>
              <a:rPr sz="4800" spc="-80" dirty="0">
                <a:latin typeface="Arial"/>
                <a:cs typeface="Arial"/>
              </a:rPr>
              <a:t>Réalisation</a:t>
            </a:r>
            <a:endParaRPr sz="4800" dirty="0">
              <a:latin typeface="Arial"/>
              <a:cs typeface="Arial"/>
            </a:endParaRPr>
          </a:p>
        </p:txBody>
      </p:sp>
      <p:grpSp>
        <p:nvGrpSpPr>
          <p:cNvPr id="7" name="object 7"/>
          <p:cNvGrpSpPr/>
          <p:nvPr/>
        </p:nvGrpSpPr>
        <p:grpSpPr>
          <a:xfrm>
            <a:off x="2023872" y="1976627"/>
            <a:ext cx="4790440" cy="3307079"/>
            <a:chOff x="2023872" y="1976627"/>
            <a:chExt cx="4790440" cy="3307079"/>
          </a:xfrm>
        </p:grpSpPr>
        <p:sp>
          <p:nvSpPr>
            <p:cNvPr id="8" name="object 8"/>
            <p:cNvSpPr/>
            <p:nvPr/>
          </p:nvSpPr>
          <p:spPr>
            <a:xfrm>
              <a:off x="5794248" y="3122675"/>
              <a:ext cx="1019555" cy="81381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023872" y="1976627"/>
              <a:ext cx="1653539" cy="1653539"/>
            </a:xfrm>
            <a:custGeom>
              <a:avLst/>
              <a:gdLst/>
              <a:ahLst/>
              <a:cxnLst/>
              <a:rect l="l" t="t" r="r" b="b"/>
              <a:pathLst>
                <a:path w="1653539" h="1653539">
                  <a:moveTo>
                    <a:pt x="826769" y="0"/>
                  </a:moveTo>
                  <a:lnTo>
                    <a:pt x="778195" y="1403"/>
                  </a:lnTo>
                  <a:lnTo>
                    <a:pt x="730359" y="5562"/>
                  </a:lnTo>
                  <a:lnTo>
                    <a:pt x="683340" y="12400"/>
                  </a:lnTo>
                  <a:lnTo>
                    <a:pt x="637214" y="21838"/>
                  </a:lnTo>
                  <a:lnTo>
                    <a:pt x="592059" y="33798"/>
                  </a:lnTo>
                  <a:lnTo>
                    <a:pt x="547953" y="48204"/>
                  </a:lnTo>
                  <a:lnTo>
                    <a:pt x="504973" y="64978"/>
                  </a:lnTo>
                  <a:lnTo>
                    <a:pt x="463198" y="84042"/>
                  </a:lnTo>
                  <a:lnTo>
                    <a:pt x="422704" y="105318"/>
                  </a:lnTo>
                  <a:lnTo>
                    <a:pt x="383569" y="128729"/>
                  </a:lnTo>
                  <a:lnTo>
                    <a:pt x="345871" y="154198"/>
                  </a:lnTo>
                  <a:lnTo>
                    <a:pt x="309687" y="181647"/>
                  </a:lnTo>
                  <a:lnTo>
                    <a:pt x="275095" y="210997"/>
                  </a:lnTo>
                  <a:lnTo>
                    <a:pt x="242173" y="242173"/>
                  </a:lnTo>
                  <a:lnTo>
                    <a:pt x="210997" y="275095"/>
                  </a:lnTo>
                  <a:lnTo>
                    <a:pt x="181647" y="309687"/>
                  </a:lnTo>
                  <a:lnTo>
                    <a:pt x="154198" y="345871"/>
                  </a:lnTo>
                  <a:lnTo>
                    <a:pt x="128729" y="383569"/>
                  </a:lnTo>
                  <a:lnTo>
                    <a:pt x="105318" y="422704"/>
                  </a:lnTo>
                  <a:lnTo>
                    <a:pt x="84042" y="463198"/>
                  </a:lnTo>
                  <a:lnTo>
                    <a:pt x="64978" y="504973"/>
                  </a:lnTo>
                  <a:lnTo>
                    <a:pt x="48204" y="547953"/>
                  </a:lnTo>
                  <a:lnTo>
                    <a:pt x="33798" y="592059"/>
                  </a:lnTo>
                  <a:lnTo>
                    <a:pt x="21838" y="637214"/>
                  </a:lnTo>
                  <a:lnTo>
                    <a:pt x="12400" y="683340"/>
                  </a:lnTo>
                  <a:lnTo>
                    <a:pt x="5562" y="730359"/>
                  </a:lnTo>
                  <a:lnTo>
                    <a:pt x="1403" y="778195"/>
                  </a:lnTo>
                  <a:lnTo>
                    <a:pt x="0" y="826770"/>
                  </a:lnTo>
                  <a:lnTo>
                    <a:pt x="1403" y="875344"/>
                  </a:lnTo>
                  <a:lnTo>
                    <a:pt x="5562" y="923180"/>
                  </a:lnTo>
                  <a:lnTo>
                    <a:pt x="12400" y="970199"/>
                  </a:lnTo>
                  <a:lnTo>
                    <a:pt x="21838" y="1016325"/>
                  </a:lnTo>
                  <a:lnTo>
                    <a:pt x="33798" y="1061480"/>
                  </a:lnTo>
                  <a:lnTo>
                    <a:pt x="48204" y="1105586"/>
                  </a:lnTo>
                  <a:lnTo>
                    <a:pt x="64978" y="1148566"/>
                  </a:lnTo>
                  <a:lnTo>
                    <a:pt x="84042" y="1190341"/>
                  </a:lnTo>
                  <a:lnTo>
                    <a:pt x="105318" y="1230835"/>
                  </a:lnTo>
                  <a:lnTo>
                    <a:pt x="128729" y="1269970"/>
                  </a:lnTo>
                  <a:lnTo>
                    <a:pt x="154198" y="1307668"/>
                  </a:lnTo>
                  <a:lnTo>
                    <a:pt x="181647" y="1343852"/>
                  </a:lnTo>
                  <a:lnTo>
                    <a:pt x="210997" y="1378444"/>
                  </a:lnTo>
                  <a:lnTo>
                    <a:pt x="242173" y="1411366"/>
                  </a:lnTo>
                  <a:lnTo>
                    <a:pt x="275095" y="1442542"/>
                  </a:lnTo>
                  <a:lnTo>
                    <a:pt x="309687" y="1471892"/>
                  </a:lnTo>
                  <a:lnTo>
                    <a:pt x="345871" y="1499341"/>
                  </a:lnTo>
                  <a:lnTo>
                    <a:pt x="383569" y="1524810"/>
                  </a:lnTo>
                  <a:lnTo>
                    <a:pt x="422704" y="1548221"/>
                  </a:lnTo>
                  <a:lnTo>
                    <a:pt x="463198" y="1569497"/>
                  </a:lnTo>
                  <a:lnTo>
                    <a:pt x="504973" y="1588561"/>
                  </a:lnTo>
                  <a:lnTo>
                    <a:pt x="547953" y="1605335"/>
                  </a:lnTo>
                  <a:lnTo>
                    <a:pt x="592059" y="1619741"/>
                  </a:lnTo>
                  <a:lnTo>
                    <a:pt x="637214" y="1631701"/>
                  </a:lnTo>
                  <a:lnTo>
                    <a:pt x="683340" y="1641139"/>
                  </a:lnTo>
                  <a:lnTo>
                    <a:pt x="730359" y="1647977"/>
                  </a:lnTo>
                  <a:lnTo>
                    <a:pt x="778195" y="1652136"/>
                  </a:lnTo>
                  <a:lnTo>
                    <a:pt x="826769" y="1653540"/>
                  </a:lnTo>
                  <a:lnTo>
                    <a:pt x="875344" y="1652136"/>
                  </a:lnTo>
                  <a:lnTo>
                    <a:pt x="923180" y="1647977"/>
                  </a:lnTo>
                  <a:lnTo>
                    <a:pt x="970199" y="1641139"/>
                  </a:lnTo>
                  <a:lnTo>
                    <a:pt x="1016325" y="1631701"/>
                  </a:lnTo>
                  <a:lnTo>
                    <a:pt x="1061480" y="1619741"/>
                  </a:lnTo>
                  <a:lnTo>
                    <a:pt x="1105586" y="1605335"/>
                  </a:lnTo>
                  <a:lnTo>
                    <a:pt x="1148566" y="1588561"/>
                  </a:lnTo>
                  <a:lnTo>
                    <a:pt x="1190341" y="1569497"/>
                  </a:lnTo>
                  <a:lnTo>
                    <a:pt x="1230835" y="1548221"/>
                  </a:lnTo>
                  <a:lnTo>
                    <a:pt x="1269970" y="1524810"/>
                  </a:lnTo>
                  <a:lnTo>
                    <a:pt x="1307668" y="1499341"/>
                  </a:lnTo>
                  <a:lnTo>
                    <a:pt x="1343852" y="1471892"/>
                  </a:lnTo>
                  <a:lnTo>
                    <a:pt x="1378444" y="1442542"/>
                  </a:lnTo>
                  <a:lnTo>
                    <a:pt x="1411366" y="1411366"/>
                  </a:lnTo>
                  <a:lnTo>
                    <a:pt x="1442542" y="1378444"/>
                  </a:lnTo>
                  <a:lnTo>
                    <a:pt x="1471892" y="1343852"/>
                  </a:lnTo>
                  <a:lnTo>
                    <a:pt x="1499341" y="1307668"/>
                  </a:lnTo>
                  <a:lnTo>
                    <a:pt x="1524810" y="1269970"/>
                  </a:lnTo>
                  <a:lnTo>
                    <a:pt x="1548221" y="1230835"/>
                  </a:lnTo>
                  <a:lnTo>
                    <a:pt x="1569497" y="1190341"/>
                  </a:lnTo>
                  <a:lnTo>
                    <a:pt x="1588561" y="1148566"/>
                  </a:lnTo>
                  <a:lnTo>
                    <a:pt x="1605335" y="1105586"/>
                  </a:lnTo>
                  <a:lnTo>
                    <a:pt x="1619741" y="1061480"/>
                  </a:lnTo>
                  <a:lnTo>
                    <a:pt x="1631701" y="1016325"/>
                  </a:lnTo>
                  <a:lnTo>
                    <a:pt x="1641139" y="970199"/>
                  </a:lnTo>
                  <a:lnTo>
                    <a:pt x="1647977" y="923180"/>
                  </a:lnTo>
                  <a:lnTo>
                    <a:pt x="1652136" y="875344"/>
                  </a:lnTo>
                  <a:lnTo>
                    <a:pt x="1653539" y="826770"/>
                  </a:lnTo>
                  <a:lnTo>
                    <a:pt x="1652136" y="778195"/>
                  </a:lnTo>
                  <a:lnTo>
                    <a:pt x="1647977" y="730359"/>
                  </a:lnTo>
                  <a:lnTo>
                    <a:pt x="1641139" y="683340"/>
                  </a:lnTo>
                  <a:lnTo>
                    <a:pt x="1631701" y="637214"/>
                  </a:lnTo>
                  <a:lnTo>
                    <a:pt x="1619741" y="592059"/>
                  </a:lnTo>
                  <a:lnTo>
                    <a:pt x="1605335" y="547953"/>
                  </a:lnTo>
                  <a:lnTo>
                    <a:pt x="1588561" y="504973"/>
                  </a:lnTo>
                  <a:lnTo>
                    <a:pt x="1569497" y="463198"/>
                  </a:lnTo>
                  <a:lnTo>
                    <a:pt x="1548221" y="422704"/>
                  </a:lnTo>
                  <a:lnTo>
                    <a:pt x="1524810" y="383569"/>
                  </a:lnTo>
                  <a:lnTo>
                    <a:pt x="1499341" y="345871"/>
                  </a:lnTo>
                  <a:lnTo>
                    <a:pt x="1471892" y="309687"/>
                  </a:lnTo>
                  <a:lnTo>
                    <a:pt x="1442542" y="275095"/>
                  </a:lnTo>
                  <a:lnTo>
                    <a:pt x="1411366" y="242173"/>
                  </a:lnTo>
                  <a:lnTo>
                    <a:pt x="1378444" y="210997"/>
                  </a:lnTo>
                  <a:lnTo>
                    <a:pt x="1343852" y="181647"/>
                  </a:lnTo>
                  <a:lnTo>
                    <a:pt x="1307668" y="154198"/>
                  </a:lnTo>
                  <a:lnTo>
                    <a:pt x="1269970" y="128729"/>
                  </a:lnTo>
                  <a:lnTo>
                    <a:pt x="1230835" y="105318"/>
                  </a:lnTo>
                  <a:lnTo>
                    <a:pt x="1190341" y="84042"/>
                  </a:lnTo>
                  <a:lnTo>
                    <a:pt x="1148566" y="64978"/>
                  </a:lnTo>
                  <a:lnTo>
                    <a:pt x="1105586" y="48204"/>
                  </a:lnTo>
                  <a:lnTo>
                    <a:pt x="1061480" y="33798"/>
                  </a:lnTo>
                  <a:lnTo>
                    <a:pt x="1016325" y="21838"/>
                  </a:lnTo>
                  <a:lnTo>
                    <a:pt x="970199" y="12400"/>
                  </a:lnTo>
                  <a:lnTo>
                    <a:pt x="923180" y="5562"/>
                  </a:lnTo>
                  <a:lnTo>
                    <a:pt x="875344" y="1403"/>
                  </a:lnTo>
                  <a:lnTo>
                    <a:pt x="826769" y="0"/>
                  </a:lnTo>
                  <a:close/>
                </a:path>
              </a:pathLst>
            </a:custGeom>
            <a:solidFill>
              <a:srgbClr val="FFFFFF">
                <a:alpha val="59999"/>
              </a:srgbClr>
            </a:solidFill>
          </p:spPr>
          <p:txBody>
            <a:bodyPr wrap="square" lIns="0" tIns="0" rIns="0" bIns="0" rtlCol="0"/>
            <a:lstStyle/>
            <a:p>
              <a:endParaRPr/>
            </a:p>
          </p:txBody>
        </p:sp>
        <p:sp>
          <p:nvSpPr>
            <p:cNvPr id="10" name="object 10"/>
            <p:cNvSpPr/>
            <p:nvPr/>
          </p:nvSpPr>
          <p:spPr>
            <a:xfrm>
              <a:off x="5193792" y="4805172"/>
              <a:ext cx="478790" cy="478790"/>
            </a:xfrm>
            <a:custGeom>
              <a:avLst/>
              <a:gdLst/>
              <a:ahLst/>
              <a:cxnLst/>
              <a:rect l="l" t="t" r="r" b="b"/>
              <a:pathLst>
                <a:path w="478789" h="478789">
                  <a:moveTo>
                    <a:pt x="239268" y="0"/>
                  </a:moveTo>
                  <a:lnTo>
                    <a:pt x="191029" y="4858"/>
                  </a:lnTo>
                  <a:lnTo>
                    <a:pt x="146107" y="18794"/>
                  </a:lnTo>
                  <a:lnTo>
                    <a:pt x="105463" y="40846"/>
                  </a:lnTo>
                  <a:lnTo>
                    <a:pt x="70056" y="70056"/>
                  </a:lnTo>
                  <a:lnTo>
                    <a:pt x="40846" y="105463"/>
                  </a:lnTo>
                  <a:lnTo>
                    <a:pt x="18794" y="146107"/>
                  </a:lnTo>
                  <a:lnTo>
                    <a:pt x="4858" y="191029"/>
                  </a:lnTo>
                  <a:lnTo>
                    <a:pt x="0" y="239267"/>
                  </a:lnTo>
                  <a:lnTo>
                    <a:pt x="4858" y="287506"/>
                  </a:lnTo>
                  <a:lnTo>
                    <a:pt x="18794" y="332428"/>
                  </a:lnTo>
                  <a:lnTo>
                    <a:pt x="40846" y="373072"/>
                  </a:lnTo>
                  <a:lnTo>
                    <a:pt x="70056" y="408479"/>
                  </a:lnTo>
                  <a:lnTo>
                    <a:pt x="105463" y="437689"/>
                  </a:lnTo>
                  <a:lnTo>
                    <a:pt x="146107" y="459741"/>
                  </a:lnTo>
                  <a:lnTo>
                    <a:pt x="191029" y="473677"/>
                  </a:lnTo>
                  <a:lnTo>
                    <a:pt x="239268" y="478535"/>
                  </a:lnTo>
                  <a:lnTo>
                    <a:pt x="287470" y="473677"/>
                  </a:lnTo>
                  <a:lnTo>
                    <a:pt x="332374" y="459741"/>
                  </a:lnTo>
                  <a:lnTo>
                    <a:pt x="373016" y="437689"/>
                  </a:lnTo>
                  <a:lnTo>
                    <a:pt x="408432" y="408479"/>
                  </a:lnTo>
                  <a:lnTo>
                    <a:pt x="437655" y="373072"/>
                  </a:lnTo>
                  <a:lnTo>
                    <a:pt x="459724" y="332428"/>
                  </a:lnTo>
                  <a:lnTo>
                    <a:pt x="473672" y="287506"/>
                  </a:lnTo>
                  <a:lnTo>
                    <a:pt x="478536" y="239267"/>
                  </a:lnTo>
                  <a:lnTo>
                    <a:pt x="473672" y="191029"/>
                  </a:lnTo>
                  <a:lnTo>
                    <a:pt x="459724" y="146107"/>
                  </a:lnTo>
                  <a:lnTo>
                    <a:pt x="437655" y="105463"/>
                  </a:lnTo>
                  <a:lnTo>
                    <a:pt x="408432" y="70056"/>
                  </a:lnTo>
                  <a:lnTo>
                    <a:pt x="373016" y="40846"/>
                  </a:lnTo>
                  <a:lnTo>
                    <a:pt x="332374" y="18794"/>
                  </a:lnTo>
                  <a:lnTo>
                    <a:pt x="287470" y="4858"/>
                  </a:lnTo>
                  <a:lnTo>
                    <a:pt x="239268" y="0"/>
                  </a:lnTo>
                  <a:close/>
                </a:path>
              </a:pathLst>
            </a:custGeom>
            <a:solidFill>
              <a:srgbClr val="50B4C7"/>
            </a:solidFill>
          </p:spPr>
          <p:txBody>
            <a:bodyPr wrap="square" lIns="0" tIns="0" rIns="0" bIns="0" rtlCol="0"/>
            <a:lstStyle/>
            <a:p>
              <a:endParaRPr/>
            </a:p>
          </p:txBody>
        </p:sp>
      </p:grpSp>
    </p:spTree>
    <p:extLst>
      <p:ext uri="{BB962C8B-B14F-4D97-AF65-F5344CB8AC3E}">
        <p14:creationId xmlns:p14="http://schemas.microsoft.com/office/powerpoint/2010/main" val="9106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7"/>
          <p:cNvSpPr/>
          <p:nvPr/>
        </p:nvSpPr>
        <p:spPr>
          <a:xfrm>
            <a:off x="2392216" y="290155"/>
            <a:ext cx="676656" cy="542543"/>
          </a:xfrm>
          <a:prstGeom prst="rect">
            <a:avLst/>
          </a:prstGeom>
          <a:blipFill>
            <a:blip r:embed="rId2" cstate="print"/>
            <a:stretch>
              <a:fillRect/>
            </a:stretch>
          </a:blipFill>
        </p:spPr>
        <p:txBody>
          <a:bodyPr wrap="square" lIns="0" tIns="0" rIns="0" bIns="0" rtlCol="0"/>
          <a:lstStyle/>
          <a:p>
            <a:endParaRPr/>
          </a:p>
        </p:txBody>
      </p:sp>
      <p:sp>
        <p:nvSpPr>
          <p:cNvPr id="5" name="object 2"/>
          <p:cNvSpPr txBox="1">
            <a:spLocks noGrp="1"/>
          </p:cNvSpPr>
          <p:nvPr>
            <p:ph type="title"/>
          </p:nvPr>
        </p:nvSpPr>
        <p:spPr>
          <a:xfrm>
            <a:off x="3241078" y="316969"/>
            <a:ext cx="5735320" cy="452120"/>
          </a:xfrm>
          <a:prstGeom prst="rect">
            <a:avLst/>
          </a:prstGeom>
        </p:spPr>
        <p:txBody>
          <a:bodyPr vert="horz" wrap="square" lIns="0" tIns="12065" rIns="0" bIns="0" rtlCol="0">
            <a:spAutoFit/>
          </a:bodyPr>
          <a:lstStyle/>
          <a:p>
            <a:pPr marL="12700">
              <a:lnSpc>
                <a:spcPct val="100000"/>
              </a:lnSpc>
              <a:spcBef>
                <a:spcPts val="95"/>
              </a:spcBef>
            </a:pPr>
            <a:r>
              <a:rPr sz="2800" spc="-50" dirty="0">
                <a:solidFill>
                  <a:srgbClr val="008BE7"/>
                </a:solidFill>
                <a:latin typeface="Arial"/>
                <a:cs typeface="Arial"/>
              </a:rPr>
              <a:t>Réalisation </a:t>
            </a:r>
            <a:r>
              <a:rPr sz="2800" spc="-15" dirty="0">
                <a:solidFill>
                  <a:srgbClr val="A6A6A6"/>
                </a:solidFill>
                <a:latin typeface="Arial"/>
                <a:cs typeface="Arial"/>
              </a:rPr>
              <a:t>Environnement </a:t>
            </a:r>
            <a:r>
              <a:rPr sz="2800" spc="-5" dirty="0">
                <a:solidFill>
                  <a:srgbClr val="A6A6A6"/>
                </a:solidFill>
                <a:latin typeface="Arial"/>
                <a:cs typeface="Arial"/>
              </a:rPr>
              <a:t>de</a:t>
            </a:r>
            <a:r>
              <a:rPr sz="2800" spc="15" dirty="0">
                <a:solidFill>
                  <a:srgbClr val="A6A6A6"/>
                </a:solidFill>
                <a:latin typeface="Arial"/>
                <a:cs typeface="Arial"/>
              </a:rPr>
              <a:t> </a:t>
            </a:r>
            <a:r>
              <a:rPr sz="2800" spc="-5" dirty="0">
                <a:solidFill>
                  <a:srgbClr val="A6A6A6"/>
                </a:solidFill>
                <a:latin typeface="Arial"/>
                <a:cs typeface="Arial"/>
              </a:rPr>
              <a:t>travail</a:t>
            </a:r>
            <a:endParaRPr sz="2800" dirty="0">
              <a:latin typeface="Arial"/>
              <a:cs typeface="Arial"/>
            </a:endParaRPr>
          </a:p>
        </p:txBody>
      </p:sp>
      <p:pic>
        <p:nvPicPr>
          <p:cNvPr id="9218"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05809" y="1277721"/>
            <a:ext cx="4283102" cy="4725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Imag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1553" y="5461142"/>
            <a:ext cx="2457125" cy="11339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 name="Picture 2">
            <a:extLst>
              <a:ext uri="{FF2B5EF4-FFF2-40B4-BE49-F238E27FC236}">
                <a16:creationId xmlns:a16="http://schemas.microsoft.com/office/drawing/2014/main" id="{1C1B8E91-9225-4221-AD07-3438CD97A9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48" y="3337280"/>
            <a:ext cx="2457124" cy="113179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Picture 9">
            <a:extLst>
              <a:ext uri="{FF2B5EF4-FFF2-40B4-BE49-F238E27FC236}">
                <a16:creationId xmlns:a16="http://schemas.microsoft.com/office/drawing/2014/main" id="{88094938-9274-4804-A8F1-829A797F17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4349" y="1441794"/>
            <a:ext cx="2786586" cy="11339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a:extLst>
              <a:ext uri="{FF2B5EF4-FFF2-40B4-BE49-F238E27FC236}">
                <a16:creationId xmlns:a16="http://schemas.microsoft.com/office/drawing/2014/main" id="{400CBE6E-B473-4884-AE39-EE5D13F63A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685" y="1252845"/>
            <a:ext cx="2457124" cy="113179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Picture 13">
            <a:extLst>
              <a:ext uri="{FF2B5EF4-FFF2-40B4-BE49-F238E27FC236}">
                <a16:creationId xmlns:a16="http://schemas.microsoft.com/office/drawing/2014/main" id="{B680597D-8C40-4BF3-9B41-E6671C6BA1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4349" y="3337280"/>
            <a:ext cx="2786586" cy="11339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364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9218"/>
                                        </p:tgtEl>
                                        <p:attrNameLst>
                                          <p:attrName>style.visibility</p:attrName>
                                        </p:attrNameLst>
                                      </p:cBhvr>
                                      <p:to>
                                        <p:strVal val="visible"/>
                                      </p:to>
                                    </p:set>
                                    <p:animEffect transition="in" filter="wheel(1)">
                                      <p:cBhvr>
                                        <p:cTn id="19" dur="2000"/>
                                        <p:tgtEl>
                                          <p:spTgt spid="921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 calcmode="lin" valueType="num">
                                      <p:cBhvr>
                                        <p:cTn id="26" dur="1000" fill="hold"/>
                                        <p:tgtEl>
                                          <p:spTgt spid="18"/>
                                        </p:tgtEl>
                                        <p:attrNameLst>
                                          <p:attrName>style.rotation</p:attrName>
                                        </p:attrNameLst>
                                      </p:cBhvr>
                                      <p:tavLst>
                                        <p:tav tm="0">
                                          <p:val>
                                            <p:fltVal val="90"/>
                                          </p:val>
                                        </p:tav>
                                        <p:tav tm="100000">
                                          <p:val>
                                            <p:fltVal val="0"/>
                                          </p:val>
                                        </p:tav>
                                      </p:tavLst>
                                    </p:anim>
                                    <p:animEffect transition="in" filter="fade">
                                      <p:cBhvr>
                                        <p:cTn id="2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F19191-259F-46FD-80F2-53A5AF16BDEB}"/>
              </a:ext>
            </a:extLst>
          </p:cNvPr>
          <p:cNvSpPr/>
          <p:nvPr/>
        </p:nvSpPr>
        <p:spPr>
          <a:xfrm>
            <a:off x="51758" y="3917339"/>
            <a:ext cx="8522899" cy="204385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10">
            <a:extLst>
              <a:ext uri="{FF2B5EF4-FFF2-40B4-BE49-F238E27FC236}">
                <a16:creationId xmlns:a16="http://schemas.microsoft.com/office/drawing/2014/main" id="{DC9ED435-36B6-4A02-9285-0CCAF4E39CA9}"/>
              </a:ext>
            </a:extLst>
          </p:cNvPr>
          <p:cNvSpPr txBox="1"/>
          <p:nvPr/>
        </p:nvSpPr>
        <p:spPr>
          <a:xfrm>
            <a:off x="-1397481" y="4645710"/>
            <a:ext cx="13589479" cy="707886"/>
          </a:xfrm>
          <a:prstGeom prst="rect">
            <a:avLst/>
          </a:prstGeom>
          <a:noFill/>
        </p:spPr>
        <p:txBody>
          <a:bodyPr wrap="square" rtlCol="0" anchor="ctr">
            <a:spAutoFit/>
          </a:bodyPr>
          <a:lstStyle/>
          <a:p>
            <a:pPr algn="ctr"/>
            <a:r>
              <a:rPr lang="fr-FR" altLang="ko-KR" sz="4000" dirty="0">
                <a:solidFill>
                  <a:schemeClr val="bg1"/>
                </a:solidFill>
                <a:latin typeface="+mj-lt"/>
                <a:cs typeface="Arial" pitchFamily="34" charset="0"/>
              </a:rPr>
              <a:t>Démonstration</a:t>
            </a:r>
            <a:endParaRPr lang="en-US" altLang="ko-KR" sz="4000" dirty="0">
              <a:solidFill>
                <a:schemeClr val="bg1"/>
              </a:solidFill>
              <a:latin typeface="+mj-lt"/>
              <a:cs typeface="Arial" pitchFamily="34" charset="0"/>
            </a:endParaRPr>
          </a:p>
        </p:txBody>
      </p:sp>
    </p:spTree>
    <p:extLst>
      <p:ext uri="{BB962C8B-B14F-4D97-AF65-F5344CB8AC3E}">
        <p14:creationId xmlns:p14="http://schemas.microsoft.com/office/powerpoint/2010/main" val="3336350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5943405" y="3280712"/>
              <a:ext cx="787551" cy="55420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12192000" cy="685799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2601467"/>
              <a:ext cx="12192000" cy="2379345"/>
            </a:xfrm>
            <a:custGeom>
              <a:avLst/>
              <a:gdLst/>
              <a:ahLst/>
              <a:cxnLst/>
              <a:rect l="l" t="t" r="r" b="b"/>
              <a:pathLst>
                <a:path w="12192000" h="2379345">
                  <a:moveTo>
                    <a:pt x="12192000" y="0"/>
                  </a:moveTo>
                  <a:lnTo>
                    <a:pt x="0" y="0"/>
                  </a:lnTo>
                  <a:lnTo>
                    <a:pt x="0" y="2378963"/>
                  </a:lnTo>
                  <a:lnTo>
                    <a:pt x="12192000" y="2378963"/>
                  </a:lnTo>
                  <a:lnTo>
                    <a:pt x="12192000" y="0"/>
                  </a:lnTo>
                  <a:close/>
                </a:path>
              </a:pathLst>
            </a:custGeom>
            <a:solidFill>
              <a:srgbClr val="000000">
                <a:alpha val="81175"/>
              </a:srgbClr>
            </a:solidFill>
          </p:spPr>
          <p:txBody>
            <a:bodyPr wrap="square" lIns="0" tIns="0" rIns="0" bIns="0" rtlCol="0"/>
            <a:lstStyle/>
            <a:p>
              <a:endParaRPr/>
            </a:p>
          </p:txBody>
        </p:sp>
        <p:sp>
          <p:nvSpPr>
            <p:cNvPr id="6" name="object 6"/>
            <p:cNvSpPr/>
            <p:nvPr/>
          </p:nvSpPr>
          <p:spPr>
            <a:xfrm>
              <a:off x="789431" y="1272539"/>
              <a:ext cx="2906395" cy="2906395"/>
            </a:xfrm>
            <a:custGeom>
              <a:avLst/>
              <a:gdLst/>
              <a:ahLst/>
              <a:cxnLst/>
              <a:rect l="l" t="t" r="r" b="b"/>
              <a:pathLst>
                <a:path w="2906395" h="2906395">
                  <a:moveTo>
                    <a:pt x="1453134" y="0"/>
                  </a:moveTo>
                  <a:lnTo>
                    <a:pt x="1405169" y="776"/>
                  </a:lnTo>
                  <a:lnTo>
                    <a:pt x="1357593" y="3091"/>
                  </a:lnTo>
                  <a:lnTo>
                    <a:pt x="1310429" y="6918"/>
                  </a:lnTo>
                  <a:lnTo>
                    <a:pt x="1263702" y="12236"/>
                  </a:lnTo>
                  <a:lnTo>
                    <a:pt x="1217435" y="19019"/>
                  </a:lnTo>
                  <a:lnTo>
                    <a:pt x="1171652" y="27245"/>
                  </a:lnTo>
                  <a:lnTo>
                    <a:pt x="1126378" y="36888"/>
                  </a:lnTo>
                  <a:lnTo>
                    <a:pt x="1081635" y="47924"/>
                  </a:lnTo>
                  <a:lnTo>
                    <a:pt x="1037449" y="60331"/>
                  </a:lnTo>
                  <a:lnTo>
                    <a:pt x="993843" y="74084"/>
                  </a:lnTo>
                  <a:lnTo>
                    <a:pt x="950840" y="89159"/>
                  </a:lnTo>
                  <a:lnTo>
                    <a:pt x="908466" y="105532"/>
                  </a:lnTo>
                  <a:lnTo>
                    <a:pt x="866743" y="123180"/>
                  </a:lnTo>
                  <a:lnTo>
                    <a:pt x="825696" y="142077"/>
                  </a:lnTo>
                  <a:lnTo>
                    <a:pt x="785348" y="162201"/>
                  </a:lnTo>
                  <a:lnTo>
                    <a:pt x="745725" y="183528"/>
                  </a:lnTo>
                  <a:lnTo>
                    <a:pt x="706848" y="206033"/>
                  </a:lnTo>
                  <a:lnTo>
                    <a:pt x="668744" y="229692"/>
                  </a:lnTo>
                  <a:lnTo>
                    <a:pt x="631435" y="254482"/>
                  </a:lnTo>
                  <a:lnTo>
                    <a:pt x="594945" y="280379"/>
                  </a:lnTo>
                  <a:lnTo>
                    <a:pt x="559298" y="307358"/>
                  </a:lnTo>
                  <a:lnTo>
                    <a:pt x="524519" y="335396"/>
                  </a:lnTo>
                  <a:lnTo>
                    <a:pt x="490631" y="364469"/>
                  </a:lnTo>
                  <a:lnTo>
                    <a:pt x="457658" y="394553"/>
                  </a:lnTo>
                  <a:lnTo>
                    <a:pt x="425624" y="425624"/>
                  </a:lnTo>
                  <a:lnTo>
                    <a:pt x="394553" y="457658"/>
                  </a:lnTo>
                  <a:lnTo>
                    <a:pt x="364469" y="490631"/>
                  </a:lnTo>
                  <a:lnTo>
                    <a:pt x="335396" y="524519"/>
                  </a:lnTo>
                  <a:lnTo>
                    <a:pt x="307358" y="559298"/>
                  </a:lnTo>
                  <a:lnTo>
                    <a:pt x="280379" y="594945"/>
                  </a:lnTo>
                  <a:lnTo>
                    <a:pt x="254482" y="631435"/>
                  </a:lnTo>
                  <a:lnTo>
                    <a:pt x="229692" y="668744"/>
                  </a:lnTo>
                  <a:lnTo>
                    <a:pt x="206033" y="706848"/>
                  </a:lnTo>
                  <a:lnTo>
                    <a:pt x="183528" y="745725"/>
                  </a:lnTo>
                  <a:lnTo>
                    <a:pt x="162201" y="785348"/>
                  </a:lnTo>
                  <a:lnTo>
                    <a:pt x="142077" y="825696"/>
                  </a:lnTo>
                  <a:lnTo>
                    <a:pt x="123180" y="866743"/>
                  </a:lnTo>
                  <a:lnTo>
                    <a:pt x="105532" y="908466"/>
                  </a:lnTo>
                  <a:lnTo>
                    <a:pt x="89159" y="950840"/>
                  </a:lnTo>
                  <a:lnTo>
                    <a:pt x="74084" y="993843"/>
                  </a:lnTo>
                  <a:lnTo>
                    <a:pt x="60331" y="1037449"/>
                  </a:lnTo>
                  <a:lnTo>
                    <a:pt x="47924" y="1081635"/>
                  </a:lnTo>
                  <a:lnTo>
                    <a:pt x="36888" y="1126378"/>
                  </a:lnTo>
                  <a:lnTo>
                    <a:pt x="27245" y="1171652"/>
                  </a:lnTo>
                  <a:lnTo>
                    <a:pt x="19019" y="1217435"/>
                  </a:lnTo>
                  <a:lnTo>
                    <a:pt x="12236" y="1263702"/>
                  </a:lnTo>
                  <a:lnTo>
                    <a:pt x="6918" y="1310429"/>
                  </a:lnTo>
                  <a:lnTo>
                    <a:pt x="3091" y="1357593"/>
                  </a:lnTo>
                  <a:lnTo>
                    <a:pt x="776" y="1405169"/>
                  </a:lnTo>
                  <a:lnTo>
                    <a:pt x="0" y="1453134"/>
                  </a:lnTo>
                  <a:lnTo>
                    <a:pt x="776" y="1501098"/>
                  </a:lnTo>
                  <a:lnTo>
                    <a:pt x="3091" y="1548674"/>
                  </a:lnTo>
                  <a:lnTo>
                    <a:pt x="6918" y="1595838"/>
                  </a:lnTo>
                  <a:lnTo>
                    <a:pt x="12236" y="1642565"/>
                  </a:lnTo>
                  <a:lnTo>
                    <a:pt x="19019" y="1688832"/>
                  </a:lnTo>
                  <a:lnTo>
                    <a:pt x="27245" y="1734615"/>
                  </a:lnTo>
                  <a:lnTo>
                    <a:pt x="36888" y="1779889"/>
                  </a:lnTo>
                  <a:lnTo>
                    <a:pt x="47924" y="1824632"/>
                  </a:lnTo>
                  <a:lnTo>
                    <a:pt x="60331" y="1868818"/>
                  </a:lnTo>
                  <a:lnTo>
                    <a:pt x="74084" y="1912424"/>
                  </a:lnTo>
                  <a:lnTo>
                    <a:pt x="89159" y="1955427"/>
                  </a:lnTo>
                  <a:lnTo>
                    <a:pt x="105532" y="1997801"/>
                  </a:lnTo>
                  <a:lnTo>
                    <a:pt x="123180" y="2039524"/>
                  </a:lnTo>
                  <a:lnTo>
                    <a:pt x="142077" y="2080571"/>
                  </a:lnTo>
                  <a:lnTo>
                    <a:pt x="162201" y="2120919"/>
                  </a:lnTo>
                  <a:lnTo>
                    <a:pt x="183528" y="2160542"/>
                  </a:lnTo>
                  <a:lnTo>
                    <a:pt x="206033" y="2199419"/>
                  </a:lnTo>
                  <a:lnTo>
                    <a:pt x="229692" y="2237523"/>
                  </a:lnTo>
                  <a:lnTo>
                    <a:pt x="254482" y="2274832"/>
                  </a:lnTo>
                  <a:lnTo>
                    <a:pt x="280379" y="2311322"/>
                  </a:lnTo>
                  <a:lnTo>
                    <a:pt x="307358" y="2346969"/>
                  </a:lnTo>
                  <a:lnTo>
                    <a:pt x="335396" y="2381748"/>
                  </a:lnTo>
                  <a:lnTo>
                    <a:pt x="364469" y="2415636"/>
                  </a:lnTo>
                  <a:lnTo>
                    <a:pt x="394553" y="2448609"/>
                  </a:lnTo>
                  <a:lnTo>
                    <a:pt x="425624" y="2480643"/>
                  </a:lnTo>
                  <a:lnTo>
                    <a:pt x="457658" y="2511714"/>
                  </a:lnTo>
                  <a:lnTo>
                    <a:pt x="490631" y="2541798"/>
                  </a:lnTo>
                  <a:lnTo>
                    <a:pt x="524519" y="2570871"/>
                  </a:lnTo>
                  <a:lnTo>
                    <a:pt x="559298" y="2598909"/>
                  </a:lnTo>
                  <a:lnTo>
                    <a:pt x="594945" y="2625888"/>
                  </a:lnTo>
                  <a:lnTo>
                    <a:pt x="631435" y="2651785"/>
                  </a:lnTo>
                  <a:lnTo>
                    <a:pt x="668744" y="2676575"/>
                  </a:lnTo>
                  <a:lnTo>
                    <a:pt x="706848" y="2700234"/>
                  </a:lnTo>
                  <a:lnTo>
                    <a:pt x="745725" y="2722739"/>
                  </a:lnTo>
                  <a:lnTo>
                    <a:pt x="785348" y="2744066"/>
                  </a:lnTo>
                  <a:lnTo>
                    <a:pt x="825696" y="2764190"/>
                  </a:lnTo>
                  <a:lnTo>
                    <a:pt x="866743" y="2783087"/>
                  </a:lnTo>
                  <a:lnTo>
                    <a:pt x="908466" y="2800735"/>
                  </a:lnTo>
                  <a:lnTo>
                    <a:pt x="950840" y="2817108"/>
                  </a:lnTo>
                  <a:lnTo>
                    <a:pt x="993843" y="2832183"/>
                  </a:lnTo>
                  <a:lnTo>
                    <a:pt x="1037449" y="2845936"/>
                  </a:lnTo>
                  <a:lnTo>
                    <a:pt x="1081635" y="2858343"/>
                  </a:lnTo>
                  <a:lnTo>
                    <a:pt x="1126378" y="2869379"/>
                  </a:lnTo>
                  <a:lnTo>
                    <a:pt x="1171652" y="2879022"/>
                  </a:lnTo>
                  <a:lnTo>
                    <a:pt x="1217435" y="2887248"/>
                  </a:lnTo>
                  <a:lnTo>
                    <a:pt x="1263702" y="2894031"/>
                  </a:lnTo>
                  <a:lnTo>
                    <a:pt x="1310429" y="2899349"/>
                  </a:lnTo>
                  <a:lnTo>
                    <a:pt x="1357593" y="2903176"/>
                  </a:lnTo>
                  <a:lnTo>
                    <a:pt x="1405169" y="2905491"/>
                  </a:lnTo>
                  <a:lnTo>
                    <a:pt x="1453134" y="2906268"/>
                  </a:lnTo>
                  <a:lnTo>
                    <a:pt x="1501098" y="2905491"/>
                  </a:lnTo>
                  <a:lnTo>
                    <a:pt x="1548674" y="2903176"/>
                  </a:lnTo>
                  <a:lnTo>
                    <a:pt x="1595838" y="2899349"/>
                  </a:lnTo>
                  <a:lnTo>
                    <a:pt x="1642565" y="2894031"/>
                  </a:lnTo>
                  <a:lnTo>
                    <a:pt x="1688832" y="2887248"/>
                  </a:lnTo>
                  <a:lnTo>
                    <a:pt x="1734615" y="2879022"/>
                  </a:lnTo>
                  <a:lnTo>
                    <a:pt x="1779889" y="2869379"/>
                  </a:lnTo>
                  <a:lnTo>
                    <a:pt x="1824632" y="2858343"/>
                  </a:lnTo>
                  <a:lnTo>
                    <a:pt x="1868818" y="2845936"/>
                  </a:lnTo>
                  <a:lnTo>
                    <a:pt x="1912424" y="2832183"/>
                  </a:lnTo>
                  <a:lnTo>
                    <a:pt x="1955427" y="2817108"/>
                  </a:lnTo>
                  <a:lnTo>
                    <a:pt x="1997801" y="2800735"/>
                  </a:lnTo>
                  <a:lnTo>
                    <a:pt x="2039524" y="2783087"/>
                  </a:lnTo>
                  <a:lnTo>
                    <a:pt x="2080571" y="2764190"/>
                  </a:lnTo>
                  <a:lnTo>
                    <a:pt x="2120919" y="2744066"/>
                  </a:lnTo>
                  <a:lnTo>
                    <a:pt x="2160542" y="2722739"/>
                  </a:lnTo>
                  <a:lnTo>
                    <a:pt x="2199419" y="2700234"/>
                  </a:lnTo>
                  <a:lnTo>
                    <a:pt x="2237523" y="2676575"/>
                  </a:lnTo>
                  <a:lnTo>
                    <a:pt x="2274832" y="2651785"/>
                  </a:lnTo>
                  <a:lnTo>
                    <a:pt x="2311322" y="2625888"/>
                  </a:lnTo>
                  <a:lnTo>
                    <a:pt x="2346969" y="2598909"/>
                  </a:lnTo>
                  <a:lnTo>
                    <a:pt x="2381748" y="2570871"/>
                  </a:lnTo>
                  <a:lnTo>
                    <a:pt x="2415636" y="2541798"/>
                  </a:lnTo>
                  <a:lnTo>
                    <a:pt x="2448609" y="2511714"/>
                  </a:lnTo>
                  <a:lnTo>
                    <a:pt x="2480643" y="2480643"/>
                  </a:lnTo>
                  <a:lnTo>
                    <a:pt x="2511714" y="2448609"/>
                  </a:lnTo>
                  <a:lnTo>
                    <a:pt x="2541798" y="2415636"/>
                  </a:lnTo>
                  <a:lnTo>
                    <a:pt x="2570871" y="2381748"/>
                  </a:lnTo>
                  <a:lnTo>
                    <a:pt x="2598909" y="2346969"/>
                  </a:lnTo>
                  <a:lnTo>
                    <a:pt x="2625888" y="2311322"/>
                  </a:lnTo>
                  <a:lnTo>
                    <a:pt x="2651785" y="2274832"/>
                  </a:lnTo>
                  <a:lnTo>
                    <a:pt x="2676575" y="2237523"/>
                  </a:lnTo>
                  <a:lnTo>
                    <a:pt x="2700234" y="2199419"/>
                  </a:lnTo>
                  <a:lnTo>
                    <a:pt x="2722739" y="2160542"/>
                  </a:lnTo>
                  <a:lnTo>
                    <a:pt x="2744066" y="2120919"/>
                  </a:lnTo>
                  <a:lnTo>
                    <a:pt x="2764190" y="2080571"/>
                  </a:lnTo>
                  <a:lnTo>
                    <a:pt x="2783087" y="2039524"/>
                  </a:lnTo>
                  <a:lnTo>
                    <a:pt x="2800735" y="1997801"/>
                  </a:lnTo>
                  <a:lnTo>
                    <a:pt x="2817108" y="1955427"/>
                  </a:lnTo>
                  <a:lnTo>
                    <a:pt x="2832183" y="1912424"/>
                  </a:lnTo>
                  <a:lnTo>
                    <a:pt x="2845936" y="1868818"/>
                  </a:lnTo>
                  <a:lnTo>
                    <a:pt x="2858343" y="1824632"/>
                  </a:lnTo>
                  <a:lnTo>
                    <a:pt x="2869379" y="1779889"/>
                  </a:lnTo>
                  <a:lnTo>
                    <a:pt x="2879022" y="1734615"/>
                  </a:lnTo>
                  <a:lnTo>
                    <a:pt x="2887248" y="1688832"/>
                  </a:lnTo>
                  <a:lnTo>
                    <a:pt x="2894031" y="1642565"/>
                  </a:lnTo>
                  <a:lnTo>
                    <a:pt x="2899349" y="1595838"/>
                  </a:lnTo>
                  <a:lnTo>
                    <a:pt x="2903176" y="1548674"/>
                  </a:lnTo>
                  <a:lnTo>
                    <a:pt x="2905491" y="1501098"/>
                  </a:lnTo>
                  <a:lnTo>
                    <a:pt x="2906268" y="1453134"/>
                  </a:lnTo>
                  <a:lnTo>
                    <a:pt x="2905491" y="1405169"/>
                  </a:lnTo>
                  <a:lnTo>
                    <a:pt x="2903176" y="1357593"/>
                  </a:lnTo>
                  <a:lnTo>
                    <a:pt x="2899349" y="1310429"/>
                  </a:lnTo>
                  <a:lnTo>
                    <a:pt x="2894031" y="1263702"/>
                  </a:lnTo>
                  <a:lnTo>
                    <a:pt x="2887248" y="1217435"/>
                  </a:lnTo>
                  <a:lnTo>
                    <a:pt x="2879022" y="1171652"/>
                  </a:lnTo>
                  <a:lnTo>
                    <a:pt x="2869379" y="1126378"/>
                  </a:lnTo>
                  <a:lnTo>
                    <a:pt x="2858343" y="1081635"/>
                  </a:lnTo>
                  <a:lnTo>
                    <a:pt x="2845936" y="1037449"/>
                  </a:lnTo>
                  <a:lnTo>
                    <a:pt x="2832183" y="993843"/>
                  </a:lnTo>
                  <a:lnTo>
                    <a:pt x="2817108" y="950840"/>
                  </a:lnTo>
                  <a:lnTo>
                    <a:pt x="2800735" y="908466"/>
                  </a:lnTo>
                  <a:lnTo>
                    <a:pt x="2783087" y="866743"/>
                  </a:lnTo>
                  <a:lnTo>
                    <a:pt x="2764190" y="825696"/>
                  </a:lnTo>
                  <a:lnTo>
                    <a:pt x="2744066" y="785348"/>
                  </a:lnTo>
                  <a:lnTo>
                    <a:pt x="2722739" y="745725"/>
                  </a:lnTo>
                  <a:lnTo>
                    <a:pt x="2700234" y="706848"/>
                  </a:lnTo>
                  <a:lnTo>
                    <a:pt x="2676575" y="668744"/>
                  </a:lnTo>
                  <a:lnTo>
                    <a:pt x="2651785" y="631435"/>
                  </a:lnTo>
                  <a:lnTo>
                    <a:pt x="2625888" y="594945"/>
                  </a:lnTo>
                  <a:lnTo>
                    <a:pt x="2598909" y="559298"/>
                  </a:lnTo>
                  <a:lnTo>
                    <a:pt x="2570871" y="524519"/>
                  </a:lnTo>
                  <a:lnTo>
                    <a:pt x="2541798" y="490631"/>
                  </a:lnTo>
                  <a:lnTo>
                    <a:pt x="2511714" y="457658"/>
                  </a:lnTo>
                  <a:lnTo>
                    <a:pt x="2480643" y="425624"/>
                  </a:lnTo>
                  <a:lnTo>
                    <a:pt x="2448609" y="394553"/>
                  </a:lnTo>
                  <a:lnTo>
                    <a:pt x="2415636" y="364469"/>
                  </a:lnTo>
                  <a:lnTo>
                    <a:pt x="2381748" y="335396"/>
                  </a:lnTo>
                  <a:lnTo>
                    <a:pt x="2346969" y="307358"/>
                  </a:lnTo>
                  <a:lnTo>
                    <a:pt x="2311322" y="280379"/>
                  </a:lnTo>
                  <a:lnTo>
                    <a:pt x="2274832" y="254482"/>
                  </a:lnTo>
                  <a:lnTo>
                    <a:pt x="2237523" y="229692"/>
                  </a:lnTo>
                  <a:lnTo>
                    <a:pt x="2199419" y="206033"/>
                  </a:lnTo>
                  <a:lnTo>
                    <a:pt x="2160542" y="183528"/>
                  </a:lnTo>
                  <a:lnTo>
                    <a:pt x="2120919" y="162201"/>
                  </a:lnTo>
                  <a:lnTo>
                    <a:pt x="2080571" y="142077"/>
                  </a:lnTo>
                  <a:lnTo>
                    <a:pt x="2039524" y="123180"/>
                  </a:lnTo>
                  <a:lnTo>
                    <a:pt x="1997801" y="105532"/>
                  </a:lnTo>
                  <a:lnTo>
                    <a:pt x="1955427" y="89159"/>
                  </a:lnTo>
                  <a:lnTo>
                    <a:pt x="1912424" y="74084"/>
                  </a:lnTo>
                  <a:lnTo>
                    <a:pt x="1868818" y="60331"/>
                  </a:lnTo>
                  <a:lnTo>
                    <a:pt x="1824632" y="47924"/>
                  </a:lnTo>
                  <a:lnTo>
                    <a:pt x="1779889" y="36888"/>
                  </a:lnTo>
                  <a:lnTo>
                    <a:pt x="1734615" y="27245"/>
                  </a:lnTo>
                  <a:lnTo>
                    <a:pt x="1688832" y="19019"/>
                  </a:lnTo>
                  <a:lnTo>
                    <a:pt x="1642565" y="12236"/>
                  </a:lnTo>
                  <a:lnTo>
                    <a:pt x="1595838" y="6918"/>
                  </a:lnTo>
                  <a:lnTo>
                    <a:pt x="1548674" y="3091"/>
                  </a:lnTo>
                  <a:lnTo>
                    <a:pt x="1501098" y="776"/>
                  </a:lnTo>
                  <a:lnTo>
                    <a:pt x="1453134" y="0"/>
                  </a:lnTo>
                  <a:close/>
                </a:path>
              </a:pathLst>
            </a:custGeom>
            <a:solidFill>
              <a:srgbClr val="52B5C8">
                <a:alpha val="90194"/>
              </a:srgbClr>
            </a:solidFill>
          </p:spPr>
          <p:txBody>
            <a:bodyPr wrap="square" lIns="0" tIns="0" rIns="0" bIns="0" rtlCol="0"/>
            <a:lstStyle/>
            <a:p>
              <a:endParaRPr/>
            </a:p>
          </p:txBody>
        </p:sp>
        <p:sp>
          <p:nvSpPr>
            <p:cNvPr id="7" name="object 7"/>
            <p:cNvSpPr/>
            <p:nvPr/>
          </p:nvSpPr>
          <p:spPr>
            <a:xfrm>
              <a:off x="4454652" y="4408932"/>
              <a:ext cx="477520" cy="478790"/>
            </a:xfrm>
            <a:custGeom>
              <a:avLst/>
              <a:gdLst/>
              <a:ahLst/>
              <a:cxnLst/>
              <a:rect l="l" t="t" r="r" b="b"/>
              <a:pathLst>
                <a:path w="477520" h="478789">
                  <a:moveTo>
                    <a:pt x="238506" y="0"/>
                  </a:moveTo>
                  <a:lnTo>
                    <a:pt x="190445" y="4858"/>
                  </a:lnTo>
                  <a:lnTo>
                    <a:pt x="145678" y="18794"/>
                  </a:lnTo>
                  <a:lnTo>
                    <a:pt x="105165" y="40846"/>
                  </a:lnTo>
                  <a:lnTo>
                    <a:pt x="69865" y="70056"/>
                  </a:lnTo>
                  <a:lnTo>
                    <a:pt x="40739" y="105463"/>
                  </a:lnTo>
                  <a:lnTo>
                    <a:pt x="18746" y="146107"/>
                  </a:lnTo>
                  <a:lnTo>
                    <a:pt x="4846" y="191029"/>
                  </a:lnTo>
                  <a:lnTo>
                    <a:pt x="0" y="239268"/>
                  </a:lnTo>
                  <a:lnTo>
                    <a:pt x="4846" y="287470"/>
                  </a:lnTo>
                  <a:lnTo>
                    <a:pt x="18746" y="332374"/>
                  </a:lnTo>
                  <a:lnTo>
                    <a:pt x="40739" y="373016"/>
                  </a:lnTo>
                  <a:lnTo>
                    <a:pt x="69865" y="408432"/>
                  </a:lnTo>
                  <a:lnTo>
                    <a:pt x="105165" y="437655"/>
                  </a:lnTo>
                  <a:lnTo>
                    <a:pt x="145678" y="459724"/>
                  </a:lnTo>
                  <a:lnTo>
                    <a:pt x="190445" y="473672"/>
                  </a:lnTo>
                  <a:lnTo>
                    <a:pt x="238506" y="478536"/>
                  </a:lnTo>
                  <a:lnTo>
                    <a:pt x="286566" y="473672"/>
                  </a:lnTo>
                  <a:lnTo>
                    <a:pt x="331333" y="459724"/>
                  </a:lnTo>
                  <a:lnTo>
                    <a:pt x="371846" y="437655"/>
                  </a:lnTo>
                  <a:lnTo>
                    <a:pt x="407146" y="408432"/>
                  </a:lnTo>
                  <a:lnTo>
                    <a:pt x="436272" y="373016"/>
                  </a:lnTo>
                  <a:lnTo>
                    <a:pt x="458265" y="332374"/>
                  </a:lnTo>
                  <a:lnTo>
                    <a:pt x="472165" y="287470"/>
                  </a:lnTo>
                  <a:lnTo>
                    <a:pt x="477012" y="239268"/>
                  </a:lnTo>
                  <a:lnTo>
                    <a:pt x="472165" y="191029"/>
                  </a:lnTo>
                  <a:lnTo>
                    <a:pt x="458265" y="146107"/>
                  </a:lnTo>
                  <a:lnTo>
                    <a:pt x="436272" y="105463"/>
                  </a:lnTo>
                  <a:lnTo>
                    <a:pt x="407146" y="70056"/>
                  </a:lnTo>
                  <a:lnTo>
                    <a:pt x="371846" y="40846"/>
                  </a:lnTo>
                  <a:lnTo>
                    <a:pt x="331333" y="18794"/>
                  </a:lnTo>
                  <a:lnTo>
                    <a:pt x="286566" y="4858"/>
                  </a:lnTo>
                  <a:lnTo>
                    <a:pt x="238506" y="0"/>
                  </a:lnTo>
                  <a:close/>
                </a:path>
              </a:pathLst>
            </a:custGeom>
            <a:solidFill>
              <a:srgbClr val="52B5C8"/>
            </a:solidFill>
          </p:spPr>
          <p:txBody>
            <a:bodyPr wrap="square" lIns="0" tIns="0" rIns="0" bIns="0" rtlCol="0"/>
            <a:lstStyle/>
            <a:p>
              <a:endParaRPr/>
            </a:p>
          </p:txBody>
        </p:sp>
        <p:sp>
          <p:nvSpPr>
            <p:cNvPr id="8" name="object 8"/>
            <p:cNvSpPr/>
            <p:nvPr/>
          </p:nvSpPr>
          <p:spPr>
            <a:xfrm>
              <a:off x="1530096" y="2441448"/>
              <a:ext cx="862584" cy="914400"/>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a:spLocks noGrp="1"/>
          </p:cNvSpPr>
          <p:nvPr>
            <p:ph type="title"/>
          </p:nvPr>
        </p:nvSpPr>
        <p:spPr>
          <a:xfrm>
            <a:off x="2392680" y="2522904"/>
            <a:ext cx="7721977" cy="751488"/>
          </a:xfrm>
          <a:prstGeom prst="rect">
            <a:avLst/>
          </a:prstGeom>
        </p:spPr>
        <p:txBody>
          <a:bodyPr vert="horz" wrap="square" lIns="0" tIns="12700" rIns="0" bIns="0" rtlCol="0">
            <a:spAutoFit/>
          </a:bodyPr>
          <a:lstStyle/>
          <a:p>
            <a:pPr marL="38100">
              <a:lnSpc>
                <a:spcPct val="100000"/>
              </a:lnSpc>
              <a:spcBef>
                <a:spcPts val="100"/>
              </a:spcBef>
            </a:pPr>
            <a:r>
              <a:rPr lang="fr-FR" sz="4800" spc="-80" dirty="0">
                <a:latin typeface="Arial"/>
                <a:cs typeface="Arial"/>
              </a:rPr>
              <a:t>Conclusion et perspectives</a:t>
            </a:r>
            <a:endParaRPr sz="4800" dirty="0">
              <a:latin typeface="Arial"/>
              <a:cs typeface="Arial"/>
            </a:endParaRPr>
          </a:p>
        </p:txBody>
      </p:sp>
      <p:sp>
        <p:nvSpPr>
          <p:cNvPr id="10" name="object 10"/>
          <p:cNvSpPr/>
          <p:nvPr/>
        </p:nvSpPr>
        <p:spPr>
          <a:xfrm>
            <a:off x="7984235" y="4189476"/>
            <a:ext cx="1653539" cy="1653539"/>
          </a:xfrm>
          <a:custGeom>
            <a:avLst/>
            <a:gdLst/>
            <a:ahLst/>
            <a:cxnLst/>
            <a:rect l="l" t="t" r="r" b="b"/>
            <a:pathLst>
              <a:path w="1653540" h="1653539">
                <a:moveTo>
                  <a:pt x="826770" y="0"/>
                </a:moveTo>
                <a:lnTo>
                  <a:pt x="778195" y="1403"/>
                </a:lnTo>
                <a:lnTo>
                  <a:pt x="730359" y="5562"/>
                </a:lnTo>
                <a:lnTo>
                  <a:pt x="683340" y="12400"/>
                </a:lnTo>
                <a:lnTo>
                  <a:pt x="637214" y="21838"/>
                </a:lnTo>
                <a:lnTo>
                  <a:pt x="592059" y="33798"/>
                </a:lnTo>
                <a:lnTo>
                  <a:pt x="547953" y="48204"/>
                </a:lnTo>
                <a:lnTo>
                  <a:pt x="504973" y="64978"/>
                </a:lnTo>
                <a:lnTo>
                  <a:pt x="463198" y="84042"/>
                </a:lnTo>
                <a:lnTo>
                  <a:pt x="422704" y="105318"/>
                </a:lnTo>
                <a:lnTo>
                  <a:pt x="383569" y="128729"/>
                </a:lnTo>
                <a:lnTo>
                  <a:pt x="345871" y="154198"/>
                </a:lnTo>
                <a:lnTo>
                  <a:pt x="309687" y="181647"/>
                </a:lnTo>
                <a:lnTo>
                  <a:pt x="275095" y="210997"/>
                </a:lnTo>
                <a:lnTo>
                  <a:pt x="242173" y="242173"/>
                </a:lnTo>
                <a:lnTo>
                  <a:pt x="210997" y="275095"/>
                </a:lnTo>
                <a:lnTo>
                  <a:pt x="181647" y="309687"/>
                </a:lnTo>
                <a:lnTo>
                  <a:pt x="154198" y="345871"/>
                </a:lnTo>
                <a:lnTo>
                  <a:pt x="128729" y="383569"/>
                </a:lnTo>
                <a:lnTo>
                  <a:pt x="105318" y="422704"/>
                </a:lnTo>
                <a:lnTo>
                  <a:pt x="84042" y="463198"/>
                </a:lnTo>
                <a:lnTo>
                  <a:pt x="64978" y="504973"/>
                </a:lnTo>
                <a:lnTo>
                  <a:pt x="48204" y="547953"/>
                </a:lnTo>
                <a:lnTo>
                  <a:pt x="33798" y="592059"/>
                </a:lnTo>
                <a:lnTo>
                  <a:pt x="21838" y="637214"/>
                </a:lnTo>
                <a:lnTo>
                  <a:pt x="12400" y="683340"/>
                </a:lnTo>
                <a:lnTo>
                  <a:pt x="5562" y="730359"/>
                </a:lnTo>
                <a:lnTo>
                  <a:pt x="1403" y="778195"/>
                </a:lnTo>
                <a:lnTo>
                  <a:pt x="0" y="826769"/>
                </a:lnTo>
                <a:lnTo>
                  <a:pt x="1403" y="875344"/>
                </a:lnTo>
                <a:lnTo>
                  <a:pt x="5562" y="923180"/>
                </a:lnTo>
                <a:lnTo>
                  <a:pt x="12400" y="970199"/>
                </a:lnTo>
                <a:lnTo>
                  <a:pt x="21838" y="1016325"/>
                </a:lnTo>
                <a:lnTo>
                  <a:pt x="33798" y="1061480"/>
                </a:lnTo>
                <a:lnTo>
                  <a:pt x="48204" y="1105586"/>
                </a:lnTo>
                <a:lnTo>
                  <a:pt x="64978" y="1148566"/>
                </a:lnTo>
                <a:lnTo>
                  <a:pt x="84042" y="1190341"/>
                </a:lnTo>
                <a:lnTo>
                  <a:pt x="105318" y="1230835"/>
                </a:lnTo>
                <a:lnTo>
                  <a:pt x="128729" y="1269970"/>
                </a:lnTo>
                <a:lnTo>
                  <a:pt x="154198" y="1307668"/>
                </a:lnTo>
                <a:lnTo>
                  <a:pt x="181647" y="1343852"/>
                </a:lnTo>
                <a:lnTo>
                  <a:pt x="210997" y="1378444"/>
                </a:lnTo>
                <a:lnTo>
                  <a:pt x="242173" y="1411366"/>
                </a:lnTo>
                <a:lnTo>
                  <a:pt x="275095" y="1442542"/>
                </a:lnTo>
                <a:lnTo>
                  <a:pt x="309687" y="1471892"/>
                </a:lnTo>
                <a:lnTo>
                  <a:pt x="345871" y="1499341"/>
                </a:lnTo>
                <a:lnTo>
                  <a:pt x="383569" y="1524810"/>
                </a:lnTo>
                <a:lnTo>
                  <a:pt x="422704" y="1548221"/>
                </a:lnTo>
                <a:lnTo>
                  <a:pt x="463198" y="1569497"/>
                </a:lnTo>
                <a:lnTo>
                  <a:pt x="504973" y="1588561"/>
                </a:lnTo>
                <a:lnTo>
                  <a:pt x="547953" y="1605335"/>
                </a:lnTo>
                <a:lnTo>
                  <a:pt x="592059" y="1619741"/>
                </a:lnTo>
                <a:lnTo>
                  <a:pt x="637214" y="1631701"/>
                </a:lnTo>
                <a:lnTo>
                  <a:pt x="683340" y="1641139"/>
                </a:lnTo>
                <a:lnTo>
                  <a:pt x="730359" y="1647977"/>
                </a:lnTo>
                <a:lnTo>
                  <a:pt x="778195" y="1652136"/>
                </a:lnTo>
                <a:lnTo>
                  <a:pt x="826770" y="1653539"/>
                </a:lnTo>
                <a:lnTo>
                  <a:pt x="875344" y="1652136"/>
                </a:lnTo>
                <a:lnTo>
                  <a:pt x="923180" y="1647977"/>
                </a:lnTo>
                <a:lnTo>
                  <a:pt x="970199" y="1641139"/>
                </a:lnTo>
                <a:lnTo>
                  <a:pt x="1016325" y="1631701"/>
                </a:lnTo>
                <a:lnTo>
                  <a:pt x="1061480" y="1619741"/>
                </a:lnTo>
                <a:lnTo>
                  <a:pt x="1105586" y="1605335"/>
                </a:lnTo>
                <a:lnTo>
                  <a:pt x="1148566" y="1588561"/>
                </a:lnTo>
                <a:lnTo>
                  <a:pt x="1190341" y="1569497"/>
                </a:lnTo>
                <a:lnTo>
                  <a:pt x="1230835" y="1548221"/>
                </a:lnTo>
                <a:lnTo>
                  <a:pt x="1269970" y="1524810"/>
                </a:lnTo>
                <a:lnTo>
                  <a:pt x="1307668" y="1499341"/>
                </a:lnTo>
                <a:lnTo>
                  <a:pt x="1343852" y="1471892"/>
                </a:lnTo>
                <a:lnTo>
                  <a:pt x="1378444" y="1442542"/>
                </a:lnTo>
                <a:lnTo>
                  <a:pt x="1411366" y="1411366"/>
                </a:lnTo>
                <a:lnTo>
                  <a:pt x="1442542" y="1378444"/>
                </a:lnTo>
                <a:lnTo>
                  <a:pt x="1471892" y="1343852"/>
                </a:lnTo>
                <a:lnTo>
                  <a:pt x="1499341" y="1307668"/>
                </a:lnTo>
                <a:lnTo>
                  <a:pt x="1524810" y="1269970"/>
                </a:lnTo>
                <a:lnTo>
                  <a:pt x="1548221" y="1230835"/>
                </a:lnTo>
                <a:lnTo>
                  <a:pt x="1569497" y="1190341"/>
                </a:lnTo>
                <a:lnTo>
                  <a:pt x="1588561" y="1148566"/>
                </a:lnTo>
                <a:lnTo>
                  <a:pt x="1605335" y="1105586"/>
                </a:lnTo>
                <a:lnTo>
                  <a:pt x="1619741" y="1061480"/>
                </a:lnTo>
                <a:lnTo>
                  <a:pt x="1631701" y="1016325"/>
                </a:lnTo>
                <a:lnTo>
                  <a:pt x="1641139" y="970199"/>
                </a:lnTo>
                <a:lnTo>
                  <a:pt x="1647977" y="923180"/>
                </a:lnTo>
                <a:lnTo>
                  <a:pt x="1652136" y="875344"/>
                </a:lnTo>
                <a:lnTo>
                  <a:pt x="1653540" y="826769"/>
                </a:lnTo>
                <a:lnTo>
                  <a:pt x="1652136" y="778195"/>
                </a:lnTo>
                <a:lnTo>
                  <a:pt x="1647977" y="730359"/>
                </a:lnTo>
                <a:lnTo>
                  <a:pt x="1641139" y="683340"/>
                </a:lnTo>
                <a:lnTo>
                  <a:pt x="1631701" y="637214"/>
                </a:lnTo>
                <a:lnTo>
                  <a:pt x="1619741" y="592059"/>
                </a:lnTo>
                <a:lnTo>
                  <a:pt x="1605335" y="547953"/>
                </a:lnTo>
                <a:lnTo>
                  <a:pt x="1588561" y="504973"/>
                </a:lnTo>
                <a:lnTo>
                  <a:pt x="1569497" y="463198"/>
                </a:lnTo>
                <a:lnTo>
                  <a:pt x="1548221" y="422704"/>
                </a:lnTo>
                <a:lnTo>
                  <a:pt x="1524810" y="383569"/>
                </a:lnTo>
                <a:lnTo>
                  <a:pt x="1499341" y="345871"/>
                </a:lnTo>
                <a:lnTo>
                  <a:pt x="1471892" y="309687"/>
                </a:lnTo>
                <a:lnTo>
                  <a:pt x="1442542" y="275095"/>
                </a:lnTo>
                <a:lnTo>
                  <a:pt x="1411366" y="242173"/>
                </a:lnTo>
                <a:lnTo>
                  <a:pt x="1378444" y="210997"/>
                </a:lnTo>
                <a:lnTo>
                  <a:pt x="1343852" y="181647"/>
                </a:lnTo>
                <a:lnTo>
                  <a:pt x="1307668" y="154198"/>
                </a:lnTo>
                <a:lnTo>
                  <a:pt x="1269970" y="128729"/>
                </a:lnTo>
                <a:lnTo>
                  <a:pt x="1230835" y="105318"/>
                </a:lnTo>
                <a:lnTo>
                  <a:pt x="1190341" y="84042"/>
                </a:lnTo>
                <a:lnTo>
                  <a:pt x="1148566" y="64978"/>
                </a:lnTo>
                <a:lnTo>
                  <a:pt x="1105586" y="48204"/>
                </a:lnTo>
                <a:lnTo>
                  <a:pt x="1061480" y="33798"/>
                </a:lnTo>
                <a:lnTo>
                  <a:pt x="1016325" y="21838"/>
                </a:lnTo>
                <a:lnTo>
                  <a:pt x="970199" y="12400"/>
                </a:lnTo>
                <a:lnTo>
                  <a:pt x="923180" y="5562"/>
                </a:lnTo>
                <a:lnTo>
                  <a:pt x="875344" y="1403"/>
                </a:lnTo>
                <a:lnTo>
                  <a:pt x="826770" y="0"/>
                </a:lnTo>
                <a:close/>
              </a:path>
            </a:pathLst>
          </a:custGeom>
          <a:solidFill>
            <a:srgbClr val="FFFFFF">
              <a:alpha val="59999"/>
            </a:srgbClr>
          </a:solidFill>
        </p:spPr>
        <p:txBody>
          <a:bodyPr wrap="square" lIns="0" tIns="0" rIns="0" bIns="0" rtlCol="0"/>
          <a:lstStyle/>
          <a:p>
            <a:endParaRPr/>
          </a:p>
        </p:txBody>
      </p:sp>
    </p:spTree>
    <p:extLst>
      <p:ext uri="{BB962C8B-B14F-4D97-AF65-F5344CB8AC3E}">
        <p14:creationId xmlns:p14="http://schemas.microsoft.com/office/powerpoint/2010/main" val="396583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7">
            <a:extLst>
              <a:ext uri="{FF2B5EF4-FFF2-40B4-BE49-F238E27FC236}">
                <a16:creationId xmlns:a16="http://schemas.microsoft.com/office/drawing/2014/main" id="{1C71485D-069D-4115-8E71-5B5A8E5A551C}"/>
              </a:ext>
            </a:extLst>
          </p:cNvPr>
          <p:cNvGrpSpPr/>
          <p:nvPr/>
        </p:nvGrpSpPr>
        <p:grpSpPr>
          <a:xfrm>
            <a:off x="920355" y="1235507"/>
            <a:ext cx="2219252" cy="5622493"/>
            <a:chOff x="8501432" y="77155"/>
            <a:chExt cx="2685350" cy="6803354"/>
          </a:xfrm>
        </p:grpSpPr>
        <p:sp>
          <p:nvSpPr>
            <p:cNvPr id="4" name="Freeform: Shape 58">
              <a:extLst>
                <a:ext uri="{FF2B5EF4-FFF2-40B4-BE49-F238E27FC236}">
                  <a16:creationId xmlns:a16="http://schemas.microsoft.com/office/drawing/2014/main" id="{0FA5A79A-5EEE-4EA0-BE6B-B1D5E98AC179}"/>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59">
              <a:extLst>
                <a:ext uri="{FF2B5EF4-FFF2-40B4-BE49-F238E27FC236}">
                  <a16:creationId xmlns:a16="http://schemas.microsoft.com/office/drawing/2014/main" id="{186B4D4D-F9B6-4D60-9220-DC9274964878}"/>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60">
              <a:extLst>
                <a:ext uri="{FF2B5EF4-FFF2-40B4-BE49-F238E27FC236}">
                  <a16:creationId xmlns:a16="http://schemas.microsoft.com/office/drawing/2014/main" id="{D0737161-293C-490C-8AD4-3A72A4BF5AC1}"/>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1">
              <a:extLst>
                <a:ext uri="{FF2B5EF4-FFF2-40B4-BE49-F238E27FC236}">
                  <a16:creationId xmlns:a16="http://schemas.microsoft.com/office/drawing/2014/main" id="{457718DC-3937-457E-B04F-11F06120962F}"/>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62">
              <a:extLst>
                <a:ext uri="{FF2B5EF4-FFF2-40B4-BE49-F238E27FC236}">
                  <a16:creationId xmlns:a16="http://schemas.microsoft.com/office/drawing/2014/main" id="{297443DA-F080-40C4-88C9-81BF9C0A4241}"/>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63">
              <a:extLst>
                <a:ext uri="{FF2B5EF4-FFF2-40B4-BE49-F238E27FC236}">
                  <a16:creationId xmlns:a16="http://schemas.microsoft.com/office/drawing/2014/main" id="{8CAEEEED-ED45-43F2-9298-9CB5C551E47B}"/>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 name="Freeform: Shape 64">
              <a:extLst>
                <a:ext uri="{FF2B5EF4-FFF2-40B4-BE49-F238E27FC236}">
                  <a16:creationId xmlns:a16="http://schemas.microsoft.com/office/drawing/2014/main" id="{1811CAFF-3884-4705-9144-A3238104745A}"/>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Shape 65">
              <a:extLst>
                <a:ext uri="{FF2B5EF4-FFF2-40B4-BE49-F238E27FC236}">
                  <a16:creationId xmlns:a16="http://schemas.microsoft.com/office/drawing/2014/main" id="{1C1151DF-B2C3-4F94-95DF-1F9C6F43AD7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Shape 66">
              <a:extLst>
                <a:ext uri="{FF2B5EF4-FFF2-40B4-BE49-F238E27FC236}">
                  <a16:creationId xmlns:a16="http://schemas.microsoft.com/office/drawing/2014/main" id="{DB44E664-52EC-452C-8209-1B39F18BBF07}"/>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Shape 67">
              <a:extLst>
                <a:ext uri="{FF2B5EF4-FFF2-40B4-BE49-F238E27FC236}">
                  <a16:creationId xmlns:a16="http://schemas.microsoft.com/office/drawing/2014/main" id="{6D14C0D5-BE7A-4912-A934-3D2EB74661F1}"/>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68">
              <a:extLst>
                <a:ext uri="{FF2B5EF4-FFF2-40B4-BE49-F238E27FC236}">
                  <a16:creationId xmlns:a16="http://schemas.microsoft.com/office/drawing/2014/main" id="{0D2B7706-7A60-41DC-A548-B9D8F1AE3C55}"/>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69">
              <a:extLst>
                <a:ext uri="{FF2B5EF4-FFF2-40B4-BE49-F238E27FC236}">
                  <a16:creationId xmlns:a16="http://schemas.microsoft.com/office/drawing/2014/main" id="{17A7915C-EA47-4D09-A607-0668D5705C38}"/>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Shape 70">
              <a:extLst>
                <a:ext uri="{FF2B5EF4-FFF2-40B4-BE49-F238E27FC236}">
                  <a16:creationId xmlns:a16="http://schemas.microsoft.com/office/drawing/2014/main" id="{B6924A1B-7946-4C74-B038-E08866B32C75}"/>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71">
              <a:extLst>
                <a:ext uri="{FF2B5EF4-FFF2-40B4-BE49-F238E27FC236}">
                  <a16:creationId xmlns:a16="http://schemas.microsoft.com/office/drawing/2014/main" id="{B5B85A94-8507-4B90-9478-1EAE3BF86449}"/>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Shape 72">
              <a:extLst>
                <a:ext uri="{FF2B5EF4-FFF2-40B4-BE49-F238E27FC236}">
                  <a16:creationId xmlns:a16="http://schemas.microsoft.com/office/drawing/2014/main" id="{C4551A66-FC1F-439C-B72C-529D9FFAD147}"/>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Shape 73">
              <a:extLst>
                <a:ext uri="{FF2B5EF4-FFF2-40B4-BE49-F238E27FC236}">
                  <a16:creationId xmlns:a16="http://schemas.microsoft.com/office/drawing/2014/main" id="{9FF06D48-A9EB-468B-BC79-5DC17CC33F94}"/>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0" name="Group 74">
              <a:extLst>
                <a:ext uri="{FF2B5EF4-FFF2-40B4-BE49-F238E27FC236}">
                  <a16:creationId xmlns:a16="http://schemas.microsoft.com/office/drawing/2014/main" id="{2C23AA28-9CDF-4D8F-A99F-2DC40673AD8D}"/>
                </a:ext>
              </a:extLst>
            </p:cNvPr>
            <p:cNvGrpSpPr/>
            <p:nvPr/>
          </p:nvGrpSpPr>
          <p:grpSpPr>
            <a:xfrm>
              <a:off x="8963351" y="2835327"/>
              <a:ext cx="1121835" cy="315595"/>
              <a:chOff x="8963351" y="2835327"/>
              <a:chExt cx="1121835" cy="315595"/>
            </a:xfrm>
          </p:grpSpPr>
          <p:sp>
            <p:nvSpPr>
              <p:cNvPr id="32" name="Freeform: Shape 86">
                <a:extLst>
                  <a:ext uri="{FF2B5EF4-FFF2-40B4-BE49-F238E27FC236}">
                    <a16:creationId xmlns:a16="http://schemas.microsoft.com/office/drawing/2014/main" id="{B075009F-013B-4557-9C29-71211CB95975}"/>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3" name="Freeform: Shape 87">
                <a:extLst>
                  <a:ext uri="{FF2B5EF4-FFF2-40B4-BE49-F238E27FC236}">
                    <a16:creationId xmlns:a16="http://schemas.microsoft.com/office/drawing/2014/main" id="{F902EC6E-0776-4322-9D98-2F79CCAD7953}"/>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4" name="Freeform: Shape 88">
                <a:extLst>
                  <a:ext uri="{FF2B5EF4-FFF2-40B4-BE49-F238E27FC236}">
                    <a16:creationId xmlns:a16="http://schemas.microsoft.com/office/drawing/2014/main" id="{44465026-7B6C-4F2F-8452-1C7521ECFC43}"/>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5" name="Freeform: Shape 89">
                <a:extLst>
                  <a:ext uri="{FF2B5EF4-FFF2-40B4-BE49-F238E27FC236}">
                    <a16:creationId xmlns:a16="http://schemas.microsoft.com/office/drawing/2014/main" id="{5ED79D45-A1A2-4115-B3BD-5EAD04061EC6}"/>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6" name="Freeform: Shape 90">
                <a:extLst>
                  <a:ext uri="{FF2B5EF4-FFF2-40B4-BE49-F238E27FC236}">
                    <a16:creationId xmlns:a16="http://schemas.microsoft.com/office/drawing/2014/main" id="{F4E3C672-359E-47B4-9181-BEF73AB8AC8F}"/>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7" name="Freeform: Shape 91">
                <a:extLst>
                  <a:ext uri="{FF2B5EF4-FFF2-40B4-BE49-F238E27FC236}">
                    <a16:creationId xmlns:a16="http://schemas.microsoft.com/office/drawing/2014/main" id="{C69E0464-86A0-4BC5-AD4C-4556C9FA6134}"/>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1" name="Freeform: Shape 75">
              <a:extLst>
                <a:ext uri="{FF2B5EF4-FFF2-40B4-BE49-F238E27FC236}">
                  <a16:creationId xmlns:a16="http://schemas.microsoft.com/office/drawing/2014/main" id="{2B4C8516-98E1-462B-AC2A-61802E699461}"/>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76">
              <a:extLst>
                <a:ext uri="{FF2B5EF4-FFF2-40B4-BE49-F238E27FC236}">
                  <a16:creationId xmlns:a16="http://schemas.microsoft.com/office/drawing/2014/main" id="{5C7B0780-E1AD-426A-8B7D-8583A0E1B477}"/>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Freeform: Shape 77">
              <a:extLst>
                <a:ext uri="{FF2B5EF4-FFF2-40B4-BE49-F238E27FC236}">
                  <a16:creationId xmlns:a16="http://schemas.microsoft.com/office/drawing/2014/main" id="{966D8C89-E7CD-45CA-B58A-2C2BC5BF9CAE}"/>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Shape 78">
              <a:extLst>
                <a:ext uri="{FF2B5EF4-FFF2-40B4-BE49-F238E27FC236}">
                  <a16:creationId xmlns:a16="http://schemas.microsoft.com/office/drawing/2014/main" id="{FC1C92CA-D875-40CA-A15E-7E358F3B7DFA}"/>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79">
              <a:extLst>
                <a:ext uri="{FF2B5EF4-FFF2-40B4-BE49-F238E27FC236}">
                  <a16:creationId xmlns:a16="http://schemas.microsoft.com/office/drawing/2014/main" id="{CC184B84-C389-457C-9DAB-53FAE0920A79}"/>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80">
              <a:extLst>
                <a:ext uri="{FF2B5EF4-FFF2-40B4-BE49-F238E27FC236}">
                  <a16:creationId xmlns:a16="http://schemas.microsoft.com/office/drawing/2014/main" id="{1DD3138C-591C-46EA-94E2-9C884A958DE6}"/>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7" name="Freeform: Shape 81">
              <a:extLst>
                <a:ext uri="{FF2B5EF4-FFF2-40B4-BE49-F238E27FC236}">
                  <a16:creationId xmlns:a16="http://schemas.microsoft.com/office/drawing/2014/main" id="{FDE31D51-10CA-40B2-A40B-78612A39FED8}"/>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 name="Freeform: Shape 82">
              <a:extLst>
                <a:ext uri="{FF2B5EF4-FFF2-40B4-BE49-F238E27FC236}">
                  <a16:creationId xmlns:a16="http://schemas.microsoft.com/office/drawing/2014/main" id="{FDAE1213-F519-4224-B4D6-06793E2EE4FE}"/>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 name="Freeform: Shape 83">
              <a:extLst>
                <a:ext uri="{FF2B5EF4-FFF2-40B4-BE49-F238E27FC236}">
                  <a16:creationId xmlns:a16="http://schemas.microsoft.com/office/drawing/2014/main" id="{8B061E5D-92E5-4FF2-ABFF-BF1FE118B7BC}"/>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84">
              <a:extLst>
                <a:ext uri="{FF2B5EF4-FFF2-40B4-BE49-F238E27FC236}">
                  <a16:creationId xmlns:a16="http://schemas.microsoft.com/office/drawing/2014/main" id="{82F63ACE-AFB5-4BA0-BDC6-859169F99AAD}"/>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85">
              <a:extLst>
                <a:ext uri="{FF2B5EF4-FFF2-40B4-BE49-F238E27FC236}">
                  <a16:creationId xmlns:a16="http://schemas.microsoft.com/office/drawing/2014/main" id="{15DE3548-D4EC-4412-95DC-D0CC3A129E31}"/>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233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9" name="Rectangle 38">
            <a:extLst>
              <a:ext uri="{FF2B5EF4-FFF2-40B4-BE49-F238E27FC236}">
                <a16:creationId xmlns:a16="http://schemas.microsoft.com/office/drawing/2014/main" id="{C8F19191-259F-46FD-80F2-53A5AF16BDEB}"/>
              </a:ext>
            </a:extLst>
          </p:cNvPr>
          <p:cNvSpPr/>
          <p:nvPr/>
        </p:nvSpPr>
        <p:spPr>
          <a:xfrm>
            <a:off x="3649829" y="2822986"/>
            <a:ext cx="8522899" cy="204385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40" name="TextBox 10">
            <a:extLst>
              <a:ext uri="{FF2B5EF4-FFF2-40B4-BE49-F238E27FC236}">
                <a16:creationId xmlns:a16="http://schemas.microsoft.com/office/drawing/2014/main" id="{DC9ED435-36B6-4A02-9285-0CCAF4E39CA9}"/>
              </a:ext>
            </a:extLst>
          </p:cNvPr>
          <p:cNvSpPr txBox="1"/>
          <p:nvPr/>
        </p:nvSpPr>
        <p:spPr>
          <a:xfrm>
            <a:off x="1146326" y="3242234"/>
            <a:ext cx="13589479"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ko-KR" sz="6000" b="0" i="0" u="none" strike="noStrike" kern="1200" cap="none" spc="0" normalizeH="0" baseline="0" noProof="0" dirty="0">
                <a:ln>
                  <a:noFill/>
                </a:ln>
                <a:solidFill>
                  <a:prstClr val="white"/>
                </a:solidFill>
                <a:effectLst/>
                <a:uLnTx/>
                <a:uFillTx/>
                <a:latin typeface="Arial"/>
                <a:cs typeface="Arial" pitchFamily="34" charset="0"/>
              </a:rPr>
              <a:t>Conclusion</a:t>
            </a:r>
            <a:endParaRPr kumimoji="0" lang="en-US" altLang="ko-KR" sz="60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41" name="ZoneTexte 40">
            <a:extLst>
              <a:ext uri="{FF2B5EF4-FFF2-40B4-BE49-F238E27FC236}">
                <a16:creationId xmlns:a16="http://schemas.microsoft.com/office/drawing/2014/main" id="{7C902280-A72F-4213-B021-7C987966EBFA}"/>
              </a:ext>
            </a:extLst>
          </p:cNvPr>
          <p:cNvSpPr txBox="1"/>
          <p:nvPr/>
        </p:nvSpPr>
        <p:spPr>
          <a:xfrm>
            <a:off x="11467814" y="6308579"/>
            <a:ext cx="5649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rial"/>
                <a:cs typeface="+mn-cs"/>
              </a:rPr>
              <a:t>12	</a:t>
            </a:r>
          </a:p>
        </p:txBody>
      </p:sp>
    </p:spTree>
    <p:extLst>
      <p:ext uri="{BB962C8B-B14F-4D97-AF65-F5344CB8AC3E}">
        <p14:creationId xmlns:p14="http://schemas.microsoft.com/office/powerpoint/2010/main" val="203471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CC4E829-C98C-406A-899E-9DF9815FA231}"/>
              </a:ext>
            </a:extLst>
          </p:cNvPr>
          <p:cNvSpPr/>
          <p:nvPr/>
        </p:nvSpPr>
        <p:spPr>
          <a:xfrm>
            <a:off x="1234136" y="0"/>
            <a:ext cx="466184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91A18A-7559-4485-BC2C-6ACBBA9F87DF}"/>
              </a:ext>
            </a:extLst>
          </p:cNvPr>
          <p:cNvSpPr txBox="1"/>
          <p:nvPr/>
        </p:nvSpPr>
        <p:spPr>
          <a:xfrm>
            <a:off x="7060836" y="993446"/>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 </a:t>
            </a:r>
            <a:r>
              <a:rPr lang="en-US" altLang="ko-KR" sz="2700" b="1" dirty="0" err="1">
                <a:solidFill>
                  <a:schemeClr val="bg1"/>
                </a:solidFill>
                <a:cs typeface="Arial" pitchFamily="34" charset="0"/>
              </a:rPr>
              <a:t>générale</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987" y="85860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sp>
        <p:nvSpPr>
          <p:cNvPr id="9" name="TextBox 8">
            <a:extLst>
              <a:ext uri="{FF2B5EF4-FFF2-40B4-BE49-F238E27FC236}">
                <a16:creationId xmlns:a16="http://schemas.microsoft.com/office/drawing/2014/main" id="{EC79CA3D-1245-4812-BE2C-A17717D31459}"/>
              </a:ext>
            </a:extLst>
          </p:cNvPr>
          <p:cNvSpPr txBox="1"/>
          <p:nvPr/>
        </p:nvSpPr>
        <p:spPr>
          <a:xfrm>
            <a:off x="7060836" y="2288638"/>
            <a:ext cx="4908426" cy="507831"/>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Contexte</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générale</a:t>
            </a:r>
            <a:r>
              <a:rPr lang="en-US" altLang="ko-KR" sz="2700" b="1" dirty="0">
                <a:solidFill>
                  <a:schemeClr val="bg1"/>
                </a:solidFill>
                <a:cs typeface="Arial" pitchFamily="34" charset="0"/>
              </a:rPr>
              <a:t> du </a:t>
            </a:r>
            <a:r>
              <a:rPr lang="en-US" altLang="ko-KR" sz="2700" b="1" dirty="0" err="1">
                <a:solidFill>
                  <a:schemeClr val="bg1"/>
                </a:solidFill>
                <a:cs typeface="Arial" pitchFamily="34" charset="0"/>
              </a:rPr>
              <a:t>Projet</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987" y="2153798"/>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sp>
        <p:nvSpPr>
          <p:cNvPr id="13" name="TextBox 12">
            <a:extLst>
              <a:ext uri="{FF2B5EF4-FFF2-40B4-BE49-F238E27FC236}">
                <a16:creationId xmlns:a16="http://schemas.microsoft.com/office/drawing/2014/main" id="{5A5757E4-1723-4073-9FC5-1D351F20A151}"/>
              </a:ext>
            </a:extLst>
          </p:cNvPr>
          <p:cNvSpPr txBox="1"/>
          <p:nvPr/>
        </p:nvSpPr>
        <p:spPr>
          <a:xfrm>
            <a:off x="7060836" y="3583830"/>
            <a:ext cx="4661840" cy="507831"/>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Analyse</a:t>
            </a:r>
            <a:r>
              <a:rPr lang="en-US" altLang="ko-KR" sz="2700" b="1" dirty="0">
                <a:solidFill>
                  <a:schemeClr val="bg1"/>
                </a:solidFill>
                <a:cs typeface="Arial" pitchFamily="34" charset="0"/>
              </a:rPr>
              <a:t> et Conception</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987" y="3448990"/>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sp>
        <p:nvSpPr>
          <p:cNvPr id="17" name="TextBox 16">
            <a:extLst>
              <a:ext uri="{FF2B5EF4-FFF2-40B4-BE49-F238E27FC236}">
                <a16:creationId xmlns:a16="http://schemas.microsoft.com/office/drawing/2014/main" id="{493DF382-44DD-45C3-9704-34E8893BC3AC}"/>
              </a:ext>
            </a:extLst>
          </p:cNvPr>
          <p:cNvSpPr txBox="1"/>
          <p:nvPr/>
        </p:nvSpPr>
        <p:spPr>
          <a:xfrm>
            <a:off x="7060836" y="4879021"/>
            <a:ext cx="4661840" cy="507831"/>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Réalisation</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id="{8611BD74-B8C0-4D62-99FC-2DBC909A434D}"/>
              </a:ext>
            </a:extLst>
          </p:cNvPr>
          <p:cNvSpPr txBox="1"/>
          <p:nvPr/>
        </p:nvSpPr>
        <p:spPr>
          <a:xfrm>
            <a:off x="6102987" y="4744181"/>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1867109" y="624114"/>
            <a:ext cx="3756953" cy="1754326"/>
          </a:xfrm>
          <a:prstGeom prst="rect">
            <a:avLst/>
          </a:prstGeom>
          <a:noFill/>
        </p:spPr>
        <p:txBody>
          <a:bodyPr wrap="square" rtlCol="0" anchor="ctr">
            <a:spAutoFit/>
          </a:bodyPr>
          <a:lstStyle/>
          <a:p>
            <a:pPr algn="ctr"/>
            <a:r>
              <a:rPr lang="en-US" altLang="ko-KR" sz="5400" dirty="0">
                <a:solidFill>
                  <a:schemeClr val="bg1"/>
                </a:solidFill>
                <a:latin typeface="+mj-lt"/>
                <a:cs typeface="Arial" pitchFamily="34" charset="0"/>
              </a:rPr>
              <a:t>GESTION DE STOCK</a:t>
            </a:r>
            <a:endParaRPr lang="ko-KR" altLang="en-US" sz="5400" dirty="0">
              <a:solidFill>
                <a:schemeClr val="bg1"/>
              </a:solidFill>
              <a:latin typeface="+mj-lt"/>
              <a:cs typeface="Arial" pitchFamily="34" charset="0"/>
            </a:endParaRPr>
          </a:p>
        </p:txBody>
      </p:sp>
      <p:sp>
        <p:nvSpPr>
          <p:cNvPr id="16" name="TextBox 16">
            <a:extLst>
              <a:ext uri="{FF2B5EF4-FFF2-40B4-BE49-F238E27FC236}">
                <a16:creationId xmlns:a16="http://schemas.microsoft.com/office/drawing/2014/main" id="{493DF382-44DD-45C3-9704-34E8893BC3AC}"/>
              </a:ext>
            </a:extLst>
          </p:cNvPr>
          <p:cNvSpPr txBox="1"/>
          <p:nvPr/>
        </p:nvSpPr>
        <p:spPr>
          <a:xfrm>
            <a:off x="7084093" y="5928008"/>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Conclusion</a:t>
            </a:r>
            <a:endParaRPr lang="ko-KR" altLang="en-US" sz="2700" b="1" dirty="0">
              <a:solidFill>
                <a:schemeClr val="bg1"/>
              </a:solidFill>
              <a:cs typeface="Arial" pitchFamily="34" charset="0"/>
            </a:endParaRPr>
          </a:p>
        </p:txBody>
      </p:sp>
      <p:sp>
        <p:nvSpPr>
          <p:cNvPr id="20" name="TextBox 17">
            <a:extLst>
              <a:ext uri="{FF2B5EF4-FFF2-40B4-BE49-F238E27FC236}">
                <a16:creationId xmlns:a16="http://schemas.microsoft.com/office/drawing/2014/main" id="{8611BD74-B8C0-4D62-99FC-2DBC909A434D}"/>
              </a:ext>
            </a:extLst>
          </p:cNvPr>
          <p:cNvSpPr txBox="1"/>
          <p:nvPr/>
        </p:nvSpPr>
        <p:spPr>
          <a:xfrm>
            <a:off x="6102987" y="579513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05</a:t>
            </a:r>
            <a:endParaRPr lang="ko-KR" altLang="en-US" sz="4400" b="1" dirty="0">
              <a:solidFill>
                <a:schemeClr val="bg1"/>
              </a:solidFill>
              <a:cs typeface="Arial" pitchFamily="34" charset="0"/>
            </a:endParaRPr>
          </a:p>
        </p:txBody>
      </p:sp>
    </p:spTree>
    <p:extLst>
      <p:ext uri="{BB962C8B-B14F-4D97-AF65-F5344CB8AC3E}">
        <p14:creationId xmlns:p14="http://schemas.microsoft.com/office/powerpoint/2010/main" val="62406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heel(1)">
                                      <p:cBhvr>
                                        <p:cTn id="32" dur="2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heel(1)">
                                      <p:cBhvr>
                                        <p:cTn id="42" dur="2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heel(1)">
                                      <p:cBhvr>
                                        <p:cTn id="52" dur="20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P spid="6" grpId="0"/>
      <p:bldP spid="9" grpId="0"/>
      <p:bldP spid="10" grpId="0"/>
      <p:bldP spid="13" grpId="0"/>
      <p:bldP spid="14" grpId="0"/>
      <p:bldP spid="17" grpId="0"/>
      <p:bldP spid="18" grpId="0"/>
      <p:bldP spid="16"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61339" y="335281"/>
            <a:ext cx="10576560" cy="905510"/>
            <a:chOff x="438912" y="152400"/>
            <a:chExt cx="10576560" cy="905510"/>
          </a:xfrm>
        </p:grpSpPr>
        <p:sp>
          <p:nvSpPr>
            <p:cNvPr id="3" name="object 3"/>
            <p:cNvSpPr/>
            <p:nvPr/>
          </p:nvSpPr>
          <p:spPr>
            <a:xfrm>
              <a:off x="438912" y="152400"/>
              <a:ext cx="719328" cy="71780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57072" y="152400"/>
              <a:ext cx="10058400" cy="905255"/>
            </a:xfrm>
            <a:prstGeom prst="rect">
              <a:avLst/>
            </a:prstGeom>
            <a:blipFill>
              <a:blip r:embed="rId3" cstate="print"/>
              <a:stretch>
                <a:fillRect/>
              </a:stretch>
            </a:blipFill>
          </p:spPr>
          <p:txBody>
            <a:bodyPr wrap="square" lIns="0" tIns="0" rIns="0" bIns="0" rtlCol="0"/>
            <a:lstStyle/>
            <a:p>
              <a:endParaRPr/>
            </a:p>
          </p:txBody>
        </p:sp>
      </p:grpSp>
      <p:sp>
        <p:nvSpPr>
          <p:cNvPr id="6" name="object 6"/>
          <p:cNvSpPr/>
          <p:nvPr/>
        </p:nvSpPr>
        <p:spPr>
          <a:xfrm>
            <a:off x="11857481" y="6582308"/>
            <a:ext cx="226187" cy="162914"/>
          </a:xfrm>
          <a:prstGeom prst="rect">
            <a:avLst/>
          </a:prstGeom>
          <a:blipFill>
            <a:blip r:embed="rId4" cstate="print"/>
            <a:stretch>
              <a:fillRect/>
            </a:stretch>
          </a:blipFill>
        </p:spPr>
        <p:txBody>
          <a:bodyPr wrap="square" lIns="0" tIns="0" rIns="0" bIns="0" rtlCol="0"/>
          <a:lstStyle/>
          <a:p>
            <a:endParaRPr/>
          </a:p>
        </p:txBody>
      </p:sp>
      <p:sp>
        <p:nvSpPr>
          <p:cNvPr id="7" name="object 5"/>
          <p:cNvSpPr txBox="1"/>
          <p:nvPr/>
        </p:nvSpPr>
        <p:spPr>
          <a:xfrm>
            <a:off x="1243494" y="1892921"/>
            <a:ext cx="7277654" cy="2730876"/>
          </a:xfrm>
          <a:prstGeom prst="rect">
            <a:avLst/>
          </a:prstGeom>
        </p:spPr>
        <p:txBody>
          <a:bodyPr vert="horz" wrap="square" lIns="0" tIns="14605" rIns="0" bIns="0" rtlCol="0">
            <a:spAutoFit/>
          </a:bodyPr>
          <a:lstStyle/>
          <a:p>
            <a:pPr marL="457200" indent="-457200">
              <a:lnSpc>
                <a:spcPct val="100000"/>
              </a:lnSpc>
              <a:spcBef>
                <a:spcPts val="30"/>
              </a:spcBef>
              <a:buFont typeface="Wingdings" panose="05000000000000000000" pitchFamily="2" charset="2"/>
              <a:buChar char="ü"/>
            </a:pPr>
            <a:endParaRPr sz="3400" dirty="0">
              <a:latin typeface="Arial"/>
              <a:cs typeface="Arial"/>
            </a:endParaRPr>
          </a:p>
          <a:p>
            <a:pPr marL="355600" indent="-342900">
              <a:lnSpc>
                <a:spcPct val="100000"/>
              </a:lnSpc>
              <a:buFont typeface="Wingdings" panose="05000000000000000000" pitchFamily="2" charset="2"/>
              <a:buChar char="ü"/>
              <a:tabLst>
                <a:tab pos="355600" algn="l"/>
              </a:tabLst>
            </a:pPr>
            <a:r>
              <a:rPr sz="2200" spc="-5" dirty="0">
                <a:latin typeface="Arial"/>
                <a:cs typeface="Arial"/>
              </a:rPr>
              <a:t>Acquérir de </a:t>
            </a:r>
            <a:r>
              <a:rPr sz="2200" spc="-20" dirty="0">
                <a:latin typeface="Arial"/>
                <a:cs typeface="Arial"/>
              </a:rPr>
              <a:t>nouvelles </a:t>
            </a:r>
            <a:r>
              <a:rPr sz="2200" spc="-65" dirty="0">
                <a:latin typeface="Arial"/>
                <a:cs typeface="Arial"/>
              </a:rPr>
              <a:t>connaissances </a:t>
            </a:r>
            <a:r>
              <a:rPr sz="2200" spc="-140" dirty="0">
                <a:latin typeface="Arial"/>
                <a:cs typeface="Arial"/>
              </a:rPr>
              <a:t>: </a:t>
            </a:r>
            <a:r>
              <a:rPr lang="fr-FR" sz="2200" spc="-135" dirty="0">
                <a:latin typeface="Arial"/>
                <a:cs typeface="Arial"/>
              </a:rPr>
              <a:t>Hibernate, Maven, </a:t>
            </a:r>
            <a:r>
              <a:rPr lang="fr-FR" sz="2200" spc="-135" dirty="0" err="1">
                <a:latin typeface="Arial"/>
                <a:cs typeface="Arial"/>
              </a:rPr>
              <a:t>vaster</a:t>
            </a:r>
            <a:r>
              <a:rPr lang="fr-FR" sz="2200" spc="-135" dirty="0">
                <a:latin typeface="Arial"/>
                <a:cs typeface="Arial"/>
              </a:rPr>
              <a:t> soft, </a:t>
            </a:r>
            <a:r>
              <a:rPr lang="fr-FR" sz="2200" spc="-135" dirty="0" err="1">
                <a:latin typeface="Arial"/>
                <a:cs typeface="Arial"/>
              </a:rPr>
              <a:t>tiwulfx</a:t>
            </a:r>
            <a:r>
              <a:rPr lang="fr-FR" sz="2200" spc="-135" dirty="0">
                <a:latin typeface="Arial"/>
                <a:cs typeface="Arial"/>
              </a:rPr>
              <a:t>  .</a:t>
            </a:r>
            <a:endParaRPr sz="2200" dirty="0">
              <a:latin typeface="Arial"/>
              <a:cs typeface="Arial"/>
            </a:endParaRPr>
          </a:p>
          <a:p>
            <a:pPr marL="355600" indent="-342900">
              <a:lnSpc>
                <a:spcPct val="100000"/>
              </a:lnSpc>
              <a:spcBef>
                <a:spcPts val="1320"/>
              </a:spcBef>
              <a:buFont typeface="Wingdings" panose="05000000000000000000" pitchFamily="2" charset="2"/>
              <a:buChar char="ü"/>
              <a:tabLst>
                <a:tab pos="355600" algn="l"/>
              </a:tabLst>
            </a:pPr>
            <a:r>
              <a:rPr sz="2200" spc="-35" dirty="0">
                <a:latin typeface="Arial"/>
                <a:cs typeface="Arial"/>
              </a:rPr>
              <a:t>Assimiler </a:t>
            </a:r>
            <a:r>
              <a:rPr sz="2200" spc="-70" dirty="0">
                <a:latin typeface="Arial"/>
                <a:cs typeface="Arial"/>
              </a:rPr>
              <a:t>les </a:t>
            </a:r>
            <a:r>
              <a:rPr sz="2200" spc="10" dirty="0">
                <a:latin typeface="Arial"/>
                <a:cs typeface="Arial"/>
              </a:rPr>
              <a:t>différents </a:t>
            </a:r>
            <a:r>
              <a:rPr sz="2200" spc="20" dirty="0">
                <a:latin typeface="Arial"/>
                <a:cs typeface="Arial"/>
              </a:rPr>
              <a:t>outils </a:t>
            </a:r>
            <a:r>
              <a:rPr sz="2200" spc="-40" dirty="0">
                <a:latin typeface="Arial"/>
                <a:cs typeface="Arial"/>
              </a:rPr>
              <a:t>acquis </a:t>
            </a:r>
            <a:r>
              <a:rPr sz="2200" spc="-135" dirty="0">
                <a:latin typeface="Arial"/>
                <a:cs typeface="Arial"/>
              </a:rPr>
              <a:t>: </a:t>
            </a:r>
            <a:r>
              <a:rPr lang="fr-FR" sz="2200" spc="-80" dirty="0" err="1">
                <a:latin typeface="Arial"/>
                <a:cs typeface="Arial"/>
              </a:rPr>
              <a:t>JavaFX,MySql</a:t>
            </a:r>
            <a:endParaRPr sz="2200" dirty="0">
              <a:latin typeface="Arial"/>
              <a:cs typeface="Arial"/>
            </a:endParaRPr>
          </a:p>
          <a:p>
            <a:pPr marL="375285" indent="-363220">
              <a:lnSpc>
                <a:spcPct val="100000"/>
              </a:lnSpc>
              <a:spcBef>
                <a:spcPts val="1320"/>
              </a:spcBef>
              <a:buFont typeface="Wingdings" panose="05000000000000000000" pitchFamily="2" charset="2"/>
              <a:buChar char="ü"/>
              <a:tabLst>
                <a:tab pos="375920" algn="l"/>
              </a:tabLst>
            </a:pPr>
            <a:r>
              <a:rPr sz="2200" spc="-15" dirty="0">
                <a:latin typeface="Arial"/>
                <a:cs typeface="Arial"/>
              </a:rPr>
              <a:t>S’intégrer </a:t>
            </a:r>
            <a:r>
              <a:rPr sz="2200" spc="-50" dirty="0">
                <a:latin typeface="Arial"/>
                <a:cs typeface="Arial"/>
              </a:rPr>
              <a:t>dans </a:t>
            </a:r>
            <a:r>
              <a:rPr sz="2200" spc="-35" dirty="0">
                <a:latin typeface="Arial"/>
                <a:cs typeface="Arial"/>
              </a:rPr>
              <a:t>la </a:t>
            </a:r>
            <a:r>
              <a:rPr sz="2200" spc="-30" dirty="0">
                <a:latin typeface="Arial"/>
                <a:cs typeface="Arial"/>
              </a:rPr>
              <a:t>vie</a:t>
            </a:r>
            <a:r>
              <a:rPr sz="2200" spc="95" dirty="0">
                <a:latin typeface="Arial"/>
                <a:cs typeface="Arial"/>
              </a:rPr>
              <a:t> </a:t>
            </a:r>
            <a:r>
              <a:rPr sz="2200" spc="-20" dirty="0">
                <a:latin typeface="Arial"/>
                <a:cs typeface="Arial"/>
              </a:rPr>
              <a:t>professionnelle.</a:t>
            </a:r>
            <a:endParaRPr sz="2200" dirty="0">
              <a:latin typeface="Arial"/>
              <a:cs typeface="Arial"/>
            </a:endParaRPr>
          </a:p>
          <a:p>
            <a:pPr marL="355600" indent="-342900">
              <a:lnSpc>
                <a:spcPct val="100000"/>
              </a:lnSpc>
              <a:spcBef>
                <a:spcPts val="1320"/>
              </a:spcBef>
              <a:buFont typeface="Wingdings" panose="05000000000000000000" pitchFamily="2" charset="2"/>
              <a:buChar char="ü"/>
              <a:tabLst>
                <a:tab pos="355600" algn="l"/>
              </a:tabLst>
            </a:pPr>
            <a:r>
              <a:rPr sz="2200" spc="5" dirty="0">
                <a:latin typeface="Arial"/>
                <a:cs typeface="Arial"/>
              </a:rPr>
              <a:t>Confronter </a:t>
            </a:r>
            <a:r>
              <a:rPr sz="2200" spc="-75" dirty="0">
                <a:latin typeface="Arial"/>
                <a:cs typeface="Arial"/>
              </a:rPr>
              <a:t>les </a:t>
            </a:r>
            <a:r>
              <a:rPr sz="2200" dirty="0">
                <a:latin typeface="Arial"/>
                <a:cs typeface="Arial"/>
              </a:rPr>
              <a:t>problèmes </a:t>
            </a:r>
            <a:r>
              <a:rPr sz="2200" spc="-80" dirty="0">
                <a:latin typeface="Arial"/>
                <a:cs typeface="Arial"/>
              </a:rPr>
              <a:t>avec</a:t>
            </a:r>
            <a:r>
              <a:rPr sz="2200" spc="65" dirty="0">
                <a:latin typeface="Arial"/>
                <a:cs typeface="Arial"/>
              </a:rPr>
              <a:t> </a:t>
            </a:r>
            <a:r>
              <a:rPr sz="2200" spc="-25" dirty="0">
                <a:latin typeface="Arial"/>
                <a:cs typeface="Arial"/>
              </a:rPr>
              <a:t>patience.</a:t>
            </a:r>
            <a:endParaRPr sz="2200" dirty="0">
              <a:latin typeface="Arial"/>
              <a:cs typeface="Arial"/>
            </a:endParaRPr>
          </a:p>
        </p:txBody>
      </p:sp>
      <p:pic>
        <p:nvPicPr>
          <p:cNvPr id="11" name="Picture 10">
            <a:extLst>
              <a:ext uri="{FF2B5EF4-FFF2-40B4-BE49-F238E27FC236}">
                <a16:creationId xmlns:a16="http://schemas.microsoft.com/office/drawing/2014/main" id="{1F8B82F3-4A08-4E18-B9B8-9061EE8F1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4309" y="3701696"/>
            <a:ext cx="4289359" cy="2821023"/>
          </a:xfrm>
          <a:prstGeom prst="rect">
            <a:avLst/>
          </a:prstGeom>
        </p:spPr>
      </p:pic>
    </p:spTree>
    <p:extLst>
      <p:ext uri="{BB962C8B-B14F-4D97-AF65-F5344CB8AC3E}">
        <p14:creationId xmlns:p14="http://schemas.microsoft.com/office/powerpoint/2010/main" val="16008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002146-F106-483B-8C4D-E251FF6B1B7F}"/>
              </a:ext>
            </a:extLst>
          </p:cNvPr>
          <p:cNvSpPr/>
          <p:nvPr/>
        </p:nvSpPr>
        <p:spPr>
          <a:xfrm>
            <a:off x="0" y="4584915"/>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020C8F30-9C91-4D39-A29C-BCE4134E41E9}"/>
              </a:ext>
            </a:extLst>
          </p:cNvPr>
          <p:cNvSpPr txBox="1"/>
          <p:nvPr/>
        </p:nvSpPr>
        <p:spPr>
          <a:xfrm>
            <a:off x="-4762" y="4827935"/>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Merci</a:t>
            </a:r>
            <a:endParaRPr lang="ko-KR" altLang="en-US" sz="6000" dirty="0">
              <a:solidFill>
                <a:schemeClr val="bg1"/>
              </a:solidFill>
              <a:cs typeface="Arial" pitchFamily="34" charset="0"/>
            </a:endParaRPr>
          </a:p>
        </p:txBody>
      </p:sp>
      <p:sp>
        <p:nvSpPr>
          <p:cNvPr id="4" name="TextBox 3">
            <a:extLst>
              <a:ext uri="{FF2B5EF4-FFF2-40B4-BE49-F238E27FC236}">
                <a16:creationId xmlns:a16="http://schemas.microsoft.com/office/drawing/2014/main" id="{298CF959-4651-4C64-A08C-8F2BDE46A824}"/>
              </a:ext>
            </a:extLst>
          </p:cNvPr>
          <p:cNvSpPr txBox="1"/>
          <p:nvPr/>
        </p:nvSpPr>
        <p:spPr>
          <a:xfrm>
            <a:off x="4762" y="5753160"/>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Pour </a:t>
            </a:r>
            <a:r>
              <a:rPr lang="en-US" altLang="ko-KR" sz="1867" dirty="0" err="1">
                <a:solidFill>
                  <a:schemeClr val="bg1"/>
                </a:solidFill>
                <a:cs typeface="Arial" pitchFamily="34" charset="0"/>
              </a:rPr>
              <a:t>votre</a:t>
            </a:r>
            <a:r>
              <a:rPr lang="en-US" altLang="ko-KR" sz="1867" dirty="0">
                <a:solidFill>
                  <a:schemeClr val="bg1"/>
                </a:solidFill>
                <a:cs typeface="Arial" pitchFamily="34" charset="0"/>
              </a:rPr>
              <a:t> attention</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20078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 y="119271"/>
            <a:ext cx="12192000" cy="6738729"/>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11985117" y="6582308"/>
            <a:ext cx="97027" cy="165027"/>
          </a:xfrm>
          <a:prstGeom prst="rect">
            <a:avLst/>
          </a:prstGeom>
          <a:blipFill>
            <a:blip r:embed="rId3" cstate="print"/>
            <a:stretch>
              <a:fillRect/>
            </a:stretch>
          </a:blipFill>
        </p:spPr>
        <p:txBody>
          <a:bodyPr wrap="square" lIns="0" tIns="0" rIns="0" bIns="0" rtlCol="0"/>
          <a:lstStyle/>
          <a:p>
            <a:endParaRPr/>
          </a:p>
        </p:txBody>
      </p:sp>
      <p:pic>
        <p:nvPicPr>
          <p:cNvPr id="4098"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6406" l="10000" r="96875">
                        <a14:backgroundMark x1="53438" y1="39531" x2="53438" y2="39531"/>
                        <a14:backgroundMark x1="58906" y1="52422" x2="58906" y2="52422"/>
                        <a14:backgroundMark x1="53906" y1="63281" x2="53906" y2="63281"/>
                        <a14:backgroundMark x1="53047" y1="67344" x2="53047" y2="67344"/>
                        <a14:backgroundMark x1="53359" y1="66953" x2="53359" y2="66953"/>
                        <a14:backgroundMark x1="40078" y1="70156" x2="40078" y2="70156"/>
                        <a14:backgroundMark x1="34688" y1="76328" x2="34688" y2="76328"/>
                      </a14:backgroundRemoval>
                    </a14:imgEffect>
                  </a14:imgLayer>
                </a14:imgProps>
              </a:ext>
              <a:ext uri="{28A0092B-C50C-407E-A947-70E740481C1C}">
                <a14:useLocalDpi xmlns:a14="http://schemas.microsoft.com/office/drawing/2010/main" val="0"/>
              </a:ext>
            </a:extLst>
          </a:blip>
          <a:srcRect/>
          <a:stretch>
            <a:fillRect/>
          </a:stretch>
        </p:blipFill>
        <p:spPr bwMode="auto">
          <a:xfrm>
            <a:off x="-246149" y="1224282"/>
            <a:ext cx="5043436" cy="4958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A32682C4-CF5A-43FF-94B4-E895E5410233}"/>
              </a:ext>
            </a:extLst>
          </p:cNvPr>
          <p:cNvSpPr txBox="1"/>
          <p:nvPr/>
        </p:nvSpPr>
        <p:spPr>
          <a:xfrm>
            <a:off x="4991100" y="1502688"/>
            <a:ext cx="7200900" cy="5355312"/>
          </a:xfrm>
          <a:prstGeom prst="rect">
            <a:avLst/>
          </a:prstGeom>
          <a:noFill/>
        </p:spPr>
        <p:txBody>
          <a:bodyPr wrap="square" rtlCol="0">
            <a:spAutoFit/>
          </a:bodyPr>
          <a:lstStyle/>
          <a:p>
            <a:pPr>
              <a:lnSpc>
                <a:spcPct val="150000"/>
              </a:lnSpc>
            </a:pPr>
            <a:r>
              <a:rPr lang="fr-FR" dirty="0"/>
              <a:t>De nos jours, la gestion de stock d'une façon automatisée occupe une place privilégiée dans le monde de l'informatique. L'avantage incontesté de cette technologie est sa possibilité regroupement de plusieurs produits, suivis en vue de leur utilisation ou consommation par les services.</a:t>
            </a:r>
          </a:p>
          <a:p>
            <a:pPr>
              <a:lnSpc>
                <a:spcPct val="150000"/>
              </a:lnSpc>
            </a:pPr>
            <a:r>
              <a:rPr lang="fr-FR" dirty="0"/>
              <a:t>Notre projet est sous le thème «</a:t>
            </a:r>
            <a:r>
              <a:rPr lang="fr-FR" b="1" dirty="0"/>
              <a:t> Aménagement d’une nouvelle structure de stockage et redéfinition de la politique d’approvisionnement</a:t>
            </a:r>
            <a:r>
              <a:rPr lang="fr-FR" dirty="0"/>
              <a:t> » effectué dans le cadre d’un projet de réorganisation de l’activité du magasin.  </a:t>
            </a:r>
          </a:p>
          <a:p>
            <a:pPr>
              <a:lnSpc>
                <a:spcPct val="150000"/>
              </a:lnSpc>
            </a:pPr>
            <a:r>
              <a:rPr lang="fr-FR" dirty="0"/>
              <a:t> Ce concept, né il y a quelque temps de la prise de conscience que les donner du stock doit être conserver, est désormais un élément dont les entreprises ne peuvent plus se passer.</a:t>
            </a:r>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227766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449067"/>
              <a:ext cx="12192000" cy="2379345"/>
            </a:xfrm>
            <a:custGeom>
              <a:avLst/>
              <a:gdLst/>
              <a:ahLst/>
              <a:cxnLst/>
              <a:rect l="l" t="t" r="r" b="b"/>
              <a:pathLst>
                <a:path w="12192000" h="2379345">
                  <a:moveTo>
                    <a:pt x="12192000" y="0"/>
                  </a:moveTo>
                  <a:lnTo>
                    <a:pt x="0" y="0"/>
                  </a:lnTo>
                  <a:lnTo>
                    <a:pt x="0" y="2378963"/>
                  </a:lnTo>
                  <a:lnTo>
                    <a:pt x="12192000" y="2378963"/>
                  </a:lnTo>
                  <a:lnTo>
                    <a:pt x="12192000" y="0"/>
                  </a:lnTo>
                  <a:close/>
                </a:path>
              </a:pathLst>
            </a:custGeom>
            <a:solidFill>
              <a:srgbClr val="000000">
                <a:alpha val="81175"/>
              </a:srgbClr>
            </a:solidFill>
          </p:spPr>
          <p:txBody>
            <a:bodyPr wrap="square" lIns="0" tIns="0" rIns="0" bIns="0" rtlCol="0"/>
            <a:lstStyle/>
            <a:p>
              <a:endParaRPr/>
            </a:p>
          </p:txBody>
        </p:sp>
        <p:sp>
          <p:nvSpPr>
            <p:cNvPr id="5" name="object 5"/>
            <p:cNvSpPr/>
            <p:nvPr/>
          </p:nvSpPr>
          <p:spPr>
            <a:xfrm>
              <a:off x="9188195" y="1844039"/>
              <a:ext cx="2906395" cy="2906395"/>
            </a:xfrm>
            <a:custGeom>
              <a:avLst/>
              <a:gdLst/>
              <a:ahLst/>
              <a:cxnLst/>
              <a:rect l="l" t="t" r="r" b="b"/>
              <a:pathLst>
                <a:path w="2906395" h="2906395">
                  <a:moveTo>
                    <a:pt x="1453133" y="0"/>
                  </a:moveTo>
                  <a:lnTo>
                    <a:pt x="1405169" y="776"/>
                  </a:lnTo>
                  <a:lnTo>
                    <a:pt x="1357593" y="3091"/>
                  </a:lnTo>
                  <a:lnTo>
                    <a:pt x="1310429" y="6918"/>
                  </a:lnTo>
                  <a:lnTo>
                    <a:pt x="1263702" y="12236"/>
                  </a:lnTo>
                  <a:lnTo>
                    <a:pt x="1217435" y="19019"/>
                  </a:lnTo>
                  <a:lnTo>
                    <a:pt x="1171652" y="27245"/>
                  </a:lnTo>
                  <a:lnTo>
                    <a:pt x="1126378" y="36888"/>
                  </a:lnTo>
                  <a:lnTo>
                    <a:pt x="1081635" y="47924"/>
                  </a:lnTo>
                  <a:lnTo>
                    <a:pt x="1037449" y="60331"/>
                  </a:lnTo>
                  <a:lnTo>
                    <a:pt x="993843" y="74084"/>
                  </a:lnTo>
                  <a:lnTo>
                    <a:pt x="950840" y="89159"/>
                  </a:lnTo>
                  <a:lnTo>
                    <a:pt x="908466" y="105532"/>
                  </a:lnTo>
                  <a:lnTo>
                    <a:pt x="866743" y="123180"/>
                  </a:lnTo>
                  <a:lnTo>
                    <a:pt x="825696" y="142077"/>
                  </a:lnTo>
                  <a:lnTo>
                    <a:pt x="785348" y="162201"/>
                  </a:lnTo>
                  <a:lnTo>
                    <a:pt x="745725" y="183528"/>
                  </a:lnTo>
                  <a:lnTo>
                    <a:pt x="706848" y="206033"/>
                  </a:lnTo>
                  <a:lnTo>
                    <a:pt x="668744" y="229692"/>
                  </a:lnTo>
                  <a:lnTo>
                    <a:pt x="631435" y="254482"/>
                  </a:lnTo>
                  <a:lnTo>
                    <a:pt x="594945" y="280379"/>
                  </a:lnTo>
                  <a:lnTo>
                    <a:pt x="559298" y="307358"/>
                  </a:lnTo>
                  <a:lnTo>
                    <a:pt x="524519" y="335396"/>
                  </a:lnTo>
                  <a:lnTo>
                    <a:pt x="490631" y="364469"/>
                  </a:lnTo>
                  <a:lnTo>
                    <a:pt x="457658" y="394553"/>
                  </a:lnTo>
                  <a:lnTo>
                    <a:pt x="425624" y="425624"/>
                  </a:lnTo>
                  <a:lnTo>
                    <a:pt x="394553" y="457658"/>
                  </a:lnTo>
                  <a:lnTo>
                    <a:pt x="364469" y="490631"/>
                  </a:lnTo>
                  <a:lnTo>
                    <a:pt x="335396" y="524519"/>
                  </a:lnTo>
                  <a:lnTo>
                    <a:pt x="307358" y="559298"/>
                  </a:lnTo>
                  <a:lnTo>
                    <a:pt x="280379" y="594945"/>
                  </a:lnTo>
                  <a:lnTo>
                    <a:pt x="254482" y="631435"/>
                  </a:lnTo>
                  <a:lnTo>
                    <a:pt x="229692" y="668744"/>
                  </a:lnTo>
                  <a:lnTo>
                    <a:pt x="206033" y="706848"/>
                  </a:lnTo>
                  <a:lnTo>
                    <a:pt x="183528" y="745725"/>
                  </a:lnTo>
                  <a:lnTo>
                    <a:pt x="162201" y="785348"/>
                  </a:lnTo>
                  <a:lnTo>
                    <a:pt x="142077" y="825696"/>
                  </a:lnTo>
                  <a:lnTo>
                    <a:pt x="123180" y="866743"/>
                  </a:lnTo>
                  <a:lnTo>
                    <a:pt x="105532" y="908466"/>
                  </a:lnTo>
                  <a:lnTo>
                    <a:pt x="89159" y="950840"/>
                  </a:lnTo>
                  <a:lnTo>
                    <a:pt x="74084" y="993843"/>
                  </a:lnTo>
                  <a:lnTo>
                    <a:pt x="60331" y="1037449"/>
                  </a:lnTo>
                  <a:lnTo>
                    <a:pt x="47924" y="1081635"/>
                  </a:lnTo>
                  <a:lnTo>
                    <a:pt x="36888" y="1126378"/>
                  </a:lnTo>
                  <a:lnTo>
                    <a:pt x="27245" y="1171652"/>
                  </a:lnTo>
                  <a:lnTo>
                    <a:pt x="19019" y="1217435"/>
                  </a:lnTo>
                  <a:lnTo>
                    <a:pt x="12236" y="1263702"/>
                  </a:lnTo>
                  <a:lnTo>
                    <a:pt x="6918" y="1310429"/>
                  </a:lnTo>
                  <a:lnTo>
                    <a:pt x="3091" y="1357593"/>
                  </a:lnTo>
                  <a:lnTo>
                    <a:pt x="776" y="1405169"/>
                  </a:lnTo>
                  <a:lnTo>
                    <a:pt x="0" y="1453134"/>
                  </a:lnTo>
                  <a:lnTo>
                    <a:pt x="776" y="1501098"/>
                  </a:lnTo>
                  <a:lnTo>
                    <a:pt x="3091" y="1548674"/>
                  </a:lnTo>
                  <a:lnTo>
                    <a:pt x="6918" y="1595838"/>
                  </a:lnTo>
                  <a:lnTo>
                    <a:pt x="12236" y="1642565"/>
                  </a:lnTo>
                  <a:lnTo>
                    <a:pt x="19019" y="1688832"/>
                  </a:lnTo>
                  <a:lnTo>
                    <a:pt x="27245" y="1734615"/>
                  </a:lnTo>
                  <a:lnTo>
                    <a:pt x="36888" y="1779889"/>
                  </a:lnTo>
                  <a:lnTo>
                    <a:pt x="47924" y="1824632"/>
                  </a:lnTo>
                  <a:lnTo>
                    <a:pt x="60331" y="1868818"/>
                  </a:lnTo>
                  <a:lnTo>
                    <a:pt x="74084" y="1912424"/>
                  </a:lnTo>
                  <a:lnTo>
                    <a:pt x="89159" y="1955427"/>
                  </a:lnTo>
                  <a:lnTo>
                    <a:pt x="105532" y="1997801"/>
                  </a:lnTo>
                  <a:lnTo>
                    <a:pt x="123180" y="2039524"/>
                  </a:lnTo>
                  <a:lnTo>
                    <a:pt x="142077" y="2080571"/>
                  </a:lnTo>
                  <a:lnTo>
                    <a:pt x="162201" y="2120919"/>
                  </a:lnTo>
                  <a:lnTo>
                    <a:pt x="183528" y="2160542"/>
                  </a:lnTo>
                  <a:lnTo>
                    <a:pt x="206033" y="2199419"/>
                  </a:lnTo>
                  <a:lnTo>
                    <a:pt x="229692" y="2237523"/>
                  </a:lnTo>
                  <a:lnTo>
                    <a:pt x="254482" y="2274832"/>
                  </a:lnTo>
                  <a:lnTo>
                    <a:pt x="280379" y="2311322"/>
                  </a:lnTo>
                  <a:lnTo>
                    <a:pt x="307358" y="2346969"/>
                  </a:lnTo>
                  <a:lnTo>
                    <a:pt x="335396" y="2381748"/>
                  </a:lnTo>
                  <a:lnTo>
                    <a:pt x="364469" y="2415636"/>
                  </a:lnTo>
                  <a:lnTo>
                    <a:pt x="394553" y="2448609"/>
                  </a:lnTo>
                  <a:lnTo>
                    <a:pt x="425624" y="2480643"/>
                  </a:lnTo>
                  <a:lnTo>
                    <a:pt x="457658" y="2511714"/>
                  </a:lnTo>
                  <a:lnTo>
                    <a:pt x="490631" y="2541798"/>
                  </a:lnTo>
                  <a:lnTo>
                    <a:pt x="524519" y="2570871"/>
                  </a:lnTo>
                  <a:lnTo>
                    <a:pt x="559298" y="2598909"/>
                  </a:lnTo>
                  <a:lnTo>
                    <a:pt x="594945" y="2625888"/>
                  </a:lnTo>
                  <a:lnTo>
                    <a:pt x="631435" y="2651785"/>
                  </a:lnTo>
                  <a:lnTo>
                    <a:pt x="668744" y="2676575"/>
                  </a:lnTo>
                  <a:lnTo>
                    <a:pt x="706848" y="2700234"/>
                  </a:lnTo>
                  <a:lnTo>
                    <a:pt x="745725" y="2722739"/>
                  </a:lnTo>
                  <a:lnTo>
                    <a:pt x="785348" y="2744066"/>
                  </a:lnTo>
                  <a:lnTo>
                    <a:pt x="825696" y="2764190"/>
                  </a:lnTo>
                  <a:lnTo>
                    <a:pt x="866743" y="2783087"/>
                  </a:lnTo>
                  <a:lnTo>
                    <a:pt x="908466" y="2800735"/>
                  </a:lnTo>
                  <a:lnTo>
                    <a:pt x="950840" y="2817108"/>
                  </a:lnTo>
                  <a:lnTo>
                    <a:pt x="993843" y="2832183"/>
                  </a:lnTo>
                  <a:lnTo>
                    <a:pt x="1037449" y="2845936"/>
                  </a:lnTo>
                  <a:lnTo>
                    <a:pt x="1081635" y="2858343"/>
                  </a:lnTo>
                  <a:lnTo>
                    <a:pt x="1126378" y="2869379"/>
                  </a:lnTo>
                  <a:lnTo>
                    <a:pt x="1171652" y="2879022"/>
                  </a:lnTo>
                  <a:lnTo>
                    <a:pt x="1217435" y="2887248"/>
                  </a:lnTo>
                  <a:lnTo>
                    <a:pt x="1263702" y="2894031"/>
                  </a:lnTo>
                  <a:lnTo>
                    <a:pt x="1310429" y="2899349"/>
                  </a:lnTo>
                  <a:lnTo>
                    <a:pt x="1357593" y="2903176"/>
                  </a:lnTo>
                  <a:lnTo>
                    <a:pt x="1405169" y="2905491"/>
                  </a:lnTo>
                  <a:lnTo>
                    <a:pt x="1453133" y="2906268"/>
                  </a:lnTo>
                  <a:lnTo>
                    <a:pt x="1501098" y="2905491"/>
                  </a:lnTo>
                  <a:lnTo>
                    <a:pt x="1548674" y="2903176"/>
                  </a:lnTo>
                  <a:lnTo>
                    <a:pt x="1595838" y="2899349"/>
                  </a:lnTo>
                  <a:lnTo>
                    <a:pt x="1642565" y="2894031"/>
                  </a:lnTo>
                  <a:lnTo>
                    <a:pt x="1688832" y="2887248"/>
                  </a:lnTo>
                  <a:lnTo>
                    <a:pt x="1734615" y="2879022"/>
                  </a:lnTo>
                  <a:lnTo>
                    <a:pt x="1779889" y="2869379"/>
                  </a:lnTo>
                  <a:lnTo>
                    <a:pt x="1824632" y="2858343"/>
                  </a:lnTo>
                  <a:lnTo>
                    <a:pt x="1868818" y="2845936"/>
                  </a:lnTo>
                  <a:lnTo>
                    <a:pt x="1912424" y="2832183"/>
                  </a:lnTo>
                  <a:lnTo>
                    <a:pt x="1955427" y="2817108"/>
                  </a:lnTo>
                  <a:lnTo>
                    <a:pt x="1997801" y="2800735"/>
                  </a:lnTo>
                  <a:lnTo>
                    <a:pt x="2039524" y="2783087"/>
                  </a:lnTo>
                  <a:lnTo>
                    <a:pt x="2080571" y="2764190"/>
                  </a:lnTo>
                  <a:lnTo>
                    <a:pt x="2120919" y="2744066"/>
                  </a:lnTo>
                  <a:lnTo>
                    <a:pt x="2160542" y="2722739"/>
                  </a:lnTo>
                  <a:lnTo>
                    <a:pt x="2199419" y="2700234"/>
                  </a:lnTo>
                  <a:lnTo>
                    <a:pt x="2237523" y="2676575"/>
                  </a:lnTo>
                  <a:lnTo>
                    <a:pt x="2274832" y="2651785"/>
                  </a:lnTo>
                  <a:lnTo>
                    <a:pt x="2311322" y="2625888"/>
                  </a:lnTo>
                  <a:lnTo>
                    <a:pt x="2346969" y="2598909"/>
                  </a:lnTo>
                  <a:lnTo>
                    <a:pt x="2381748" y="2570871"/>
                  </a:lnTo>
                  <a:lnTo>
                    <a:pt x="2415636" y="2541798"/>
                  </a:lnTo>
                  <a:lnTo>
                    <a:pt x="2448609" y="2511714"/>
                  </a:lnTo>
                  <a:lnTo>
                    <a:pt x="2480643" y="2480643"/>
                  </a:lnTo>
                  <a:lnTo>
                    <a:pt x="2511714" y="2448609"/>
                  </a:lnTo>
                  <a:lnTo>
                    <a:pt x="2541798" y="2415636"/>
                  </a:lnTo>
                  <a:lnTo>
                    <a:pt x="2570871" y="2381748"/>
                  </a:lnTo>
                  <a:lnTo>
                    <a:pt x="2598909" y="2346969"/>
                  </a:lnTo>
                  <a:lnTo>
                    <a:pt x="2625888" y="2311322"/>
                  </a:lnTo>
                  <a:lnTo>
                    <a:pt x="2651785" y="2274832"/>
                  </a:lnTo>
                  <a:lnTo>
                    <a:pt x="2676575" y="2237523"/>
                  </a:lnTo>
                  <a:lnTo>
                    <a:pt x="2700234" y="2199419"/>
                  </a:lnTo>
                  <a:lnTo>
                    <a:pt x="2722739" y="2160542"/>
                  </a:lnTo>
                  <a:lnTo>
                    <a:pt x="2744066" y="2120919"/>
                  </a:lnTo>
                  <a:lnTo>
                    <a:pt x="2764190" y="2080571"/>
                  </a:lnTo>
                  <a:lnTo>
                    <a:pt x="2783087" y="2039524"/>
                  </a:lnTo>
                  <a:lnTo>
                    <a:pt x="2800735" y="1997801"/>
                  </a:lnTo>
                  <a:lnTo>
                    <a:pt x="2817108" y="1955427"/>
                  </a:lnTo>
                  <a:lnTo>
                    <a:pt x="2832183" y="1912424"/>
                  </a:lnTo>
                  <a:lnTo>
                    <a:pt x="2845936" y="1868818"/>
                  </a:lnTo>
                  <a:lnTo>
                    <a:pt x="2858343" y="1824632"/>
                  </a:lnTo>
                  <a:lnTo>
                    <a:pt x="2869379" y="1779889"/>
                  </a:lnTo>
                  <a:lnTo>
                    <a:pt x="2879022" y="1734615"/>
                  </a:lnTo>
                  <a:lnTo>
                    <a:pt x="2887248" y="1688832"/>
                  </a:lnTo>
                  <a:lnTo>
                    <a:pt x="2894031" y="1642565"/>
                  </a:lnTo>
                  <a:lnTo>
                    <a:pt x="2899349" y="1595838"/>
                  </a:lnTo>
                  <a:lnTo>
                    <a:pt x="2903176" y="1548674"/>
                  </a:lnTo>
                  <a:lnTo>
                    <a:pt x="2905491" y="1501098"/>
                  </a:lnTo>
                  <a:lnTo>
                    <a:pt x="2906268" y="1453134"/>
                  </a:lnTo>
                  <a:lnTo>
                    <a:pt x="2905491" y="1405169"/>
                  </a:lnTo>
                  <a:lnTo>
                    <a:pt x="2903176" y="1357593"/>
                  </a:lnTo>
                  <a:lnTo>
                    <a:pt x="2899349" y="1310429"/>
                  </a:lnTo>
                  <a:lnTo>
                    <a:pt x="2894031" y="1263702"/>
                  </a:lnTo>
                  <a:lnTo>
                    <a:pt x="2887248" y="1217435"/>
                  </a:lnTo>
                  <a:lnTo>
                    <a:pt x="2879022" y="1171652"/>
                  </a:lnTo>
                  <a:lnTo>
                    <a:pt x="2869379" y="1126378"/>
                  </a:lnTo>
                  <a:lnTo>
                    <a:pt x="2858343" y="1081635"/>
                  </a:lnTo>
                  <a:lnTo>
                    <a:pt x="2845936" y="1037449"/>
                  </a:lnTo>
                  <a:lnTo>
                    <a:pt x="2832183" y="993843"/>
                  </a:lnTo>
                  <a:lnTo>
                    <a:pt x="2817108" y="950840"/>
                  </a:lnTo>
                  <a:lnTo>
                    <a:pt x="2800735" y="908466"/>
                  </a:lnTo>
                  <a:lnTo>
                    <a:pt x="2783087" y="866743"/>
                  </a:lnTo>
                  <a:lnTo>
                    <a:pt x="2764190" y="825696"/>
                  </a:lnTo>
                  <a:lnTo>
                    <a:pt x="2744066" y="785348"/>
                  </a:lnTo>
                  <a:lnTo>
                    <a:pt x="2722739" y="745725"/>
                  </a:lnTo>
                  <a:lnTo>
                    <a:pt x="2700234" y="706848"/>
                  </a:lnTo>
                  <a:lnTo>
                    <a:pt x="2676575" y="668744"/>
                  </a:lnTo>
                  <a:lnTo>
                    <a:pt x="2651785" y="631435"/>
                  </a:lnTo>
                  <a:lnTo>
                    <a:pt x="2625888" y="594945"/>
                  </a:lnTo>
                  <a:lnTo>
                    <a:pt x="2598909" y="559298"/>
                  </a:lnTo>
                  <a:lnTo>
                    <a:pt x="2570871" y="524519"/>
                  </a:lnTo>
                  <a:lnTo>
                    <a:pt x="2541798" y="490631"/>
                  </a:lnTo>
                  <a:lnTo>
                    <a:pt x="2511714" y="457658"/>
                  </a:lnTo>
                  <a:lnTo>
                    <a:pt x="2480643" y="425624"/>
                  </a:lnTo>
                  <a:lnTo>
                    <a:pt x="2448609" y="394553"/>
                  </a:lnTo>
                  <a:lnTo>
                    <a:pt x="2415636" y="364469"/>
                  </a:lnTo>
                  <a:lnTo>
                    <a:pt x="2381748" y="335396"/>
                  </a:lnTo>
                  <a:lnTo>
                    <a:pt x="2346969" y="307358"/>
                  </a:lnTo>
                  <a:lnTo>
                    <a:pt x="2311322" y="280379"/>
                  </a:lnTo>
                  <a:lnTo>
                    <a:pt x="2274832" y="254482"/>
                  </a:lnTo>
                  <a:lnTo>
                    <a:pt x="2237523" y="229692"/>
                  </a:lnTo>
                  <a:lnTo>
                    <a:pt x="2199419" y="206033"/>
                  </a:lnTo>
                  <a:lnTo>
                    <a:pt x="2160542" y="183528"/>
                  </a:lnTo>
                  <a:lnTo>
                    <a:pt x="2120919" y="162201"/>
                  </a:lnTo>
                  <a:lnTo>
                    <a:pt x="2080571" y="142077"/>
                  </a:lnTo>
                  <a:lnTo>
                    <a:pt x="2039524" y="123180"/>
                  </a:lnTo>
                  <a:lnTo>
                    <a:pt x="1997801" y="105532"/>
                  </a:lnTo>
                  <a:lnTo>
                    <a:pt x="1955427" y="89159"/>
                  </a:lnTo>
                  <a:lnTo>
                    <a:pt x="1912424" y="74084"/>
                  </a:lnTo>
                  <a:lnTo>
                    <a:pt x="1868818" y="60331"/>
                  </a:lnTo>
                  <a:lnTo>
                    <a:pt x="1824632" y="47924"/>
                  </a:lnTo>
                  <a:lnTo>
                    <a:pt x="1779889" y="36888"/>
                  </a:lnTo>
                  <a:lnTo>
                    <a:pt x="1734615" y="27245"/>
                  </a:lnTo>
                  <a:lnTo>
                    <a:pt x="1688832" y="19019"/>
                  </a:lnTo>
                  <a:lnTo>
                    <a:pt x="1642565" y="12236"/>
                  </a:lnTo>
                  <a:lnTo>
                    <a:pt x="1595838" y="6918"/>
                  </a:lnTo>
                  <a:lnTo>
                    <a:pt x="1548674" y="3091"/>
                  </a:lnTo>
                  <a:lnTo>
                    <a:pt x="1501098" y="776"/>
                  </a:lnTo>
                  <a:lnTo>
                    <a:pt x="1453133" y="0"/>
                  </a:lnTo>
                  <a:close/>
                </a:path>
              </a:pathLst>
            </a:custGeom>
            <a:solidFill>
              <a:schemeClr val="accent1">
                <a:lumMod val="60000"/>
                <a:lumOff val="40000"/>
                <a:alpha val="90194"/>
              </a:schemeClr>
            </a:solidFill>
          </p:spPr>
          <p:txBody>
            <a:bodyPr wrap="square" lIns="0" tIns="0" rIns="0" bIns="0" rtlCol="0"/>
            <a:lstStyle/>
            <a:p>
              <a:endParaRPr/>
            </a:p>
          </p:txBody>
        </p:sp>
      </p:grpSp>
      <p:sp>
        <p:nvSpPr>
          <p:cNvPr id="6" name="object 6"/>
          <p:cNvSpPr txBox="1">
            <a:spLocks noGrp="1"/>
          </p:cNvSpPr>
          <p:nvPr>
            <p:ph type="title"/>
          </p:nvPr>
        </p:nvSpPr>
        <p:spPr>
          <a:xfrm>
            <a:off x="4450207" y="2995851"/>
            <a:ext cx="7463497" cy="751488"/>
          </a:xfrm>
          <a:prstGeom prst="rect">
            <a:avLst/>
          </a:prstGeom>
        </p:spPr>
        <p:txBody>
          <a:bodyPr vert="horz" wrap="square" lIns="0" tIns="12700" rIns="0" bIns="0" rtlCol="0">
            <a:spAutoFit/>
          </a:bodyPr>
          <a:lstStyle/>
          <a:p>
            <a:pPr marL="12700">
              <a:lnSpc>
                <a:spcPct val="100000"/>
              </a:lnSpc>
              <a:spcBef>
                <a:spcPts val="100"/>
              </a:spcBef>
            </a:pPr>
            <a:r>
              <a:rPr lang="fr-FR" sz="4800" spc="-135" dirty="0">
                <a:latin typeface="Arial"/>
                <a:cs typeface="Arial"/>
              </a:rPr>
              <a:t>Contexte</a:t>
            </a:r>
            <a:r>
              <a:rPr sz="4800" spc="-135" dirty="0">
                <a:latin typeface="Arial"/>
                <a:cs typeface="Arial"/>
              </a:rPr>
              <a:t> </a:t>
            </a:r>
            <a:r>
              <a:rPr sz="4800" spc="-30" dirty="0">
                <a:latin typeface="Arial"/>
                <a:cs typeface="Arial"/>
              </a:rPr>
              <a:t>général </a:t>
            </a:r>
            <a:r>
              <a:rPr sz="4800" spc="100" dirty="0">
                <a:latin typeface="Arial"/>
                <a:cs typeface="Arial"/>
              </a:rPr>
              <a:t>du</a:t>
            </a:r>
            <a:r>
              <a:rPr sz="4800" spc="65" dirty="0">
                <a:latin typeface="Arial"/>
                <a:cs typeface="Arial"/>
              </a:rPr>
              <a:t> </a:t>
            </a:r>
            <a:r>
              <a:rPr sz="4800" spc="90" dirty="0">
                <a:latin typeface="Arial"/>
                <a:cs typeface="Arial"/>
              </a:rPr>
              <a:t>projet</a:t>
            </a:r>
            <a:endParaRPr sz="4800" dirty="0">
              <a:latin typeface="Arial"/>
              <a:cs typeface="Arial"/>
            </a:endParaRPr>
          </a:p>
        </p:txBody>
      </p:sp>
      <p:grpSp>
        <p:nvGrpSpPr>
          <p:cNvPr id="7" name="object 7"/>
          <p:cNvGrpSpPr/>
          <p:nvPr/>
        </p:nvGrpSpPr>
        <p:grpSpPr>
          <a:xfrm>
            <a:off x="1563624" y="1659635"/>
            <a:ext cx="3126105" cy="3426460"/>
            <a:chOff x="1563624" y="1659635"/>
            <a:chExt cx="3126105" cy="3426460"/>
          </a:xfrm>
        </p:grpSpPr>
        <p:sp>
          <p:nvSpPr>
            <p:cNvPr id="8" name="object 8"/>
            <p:cNvSpPr/>
            <p:nvPr/>
          </p:nvSpPr>
          <p:spPr>
            <a:xfrm>
              <a:off x="4210812" y="4608575"/>
              <a:ext cx="478790" cy="477520"/>
            </a:xfrm>
            <a:custGeom>
              <a:avLst/>
              <a:gdLst/>
              <a:ahLst/>
              <a:cxnLst/>
              <a:rect l="l" t="t" r="r" b="b"/>
              <a:pathLst>
                <a:path w="478789" h="477520">
                  <a:moveTo>
                    <a:pt x="239267" y="0"/>
                  </a:moveTo>
                  <a:lnTo>
                    <a:pt x="191029" y="4846"/>
                  </a:lnTo>
                  <a:lnTo>
                    <a:pt x="146107" y="18746"/>
                  </a:lnTo>
                  <a:lnTo>
                    <a:pt x="105463" y="40739"/>
                  </a:lnTo>
                  <a:lnTo>
                    <a:pt x="70056" y="69865"/>
                  </a:lnTo>
                  <a:lnTo>
                    <a:pt x="40846" y="105165"/>
                  </a:lnTo>
                  <a:lnTo>
                    <a:pt x="18794" y="145678"/>
                  </a:lnTo>
                  <a:lnTo>
                    <a:pt x="4858" y="190445"/>
                  </a:lnTo>
                  <a:lnTo>
                    <a:pt x="0" y="238506"/>
                  </a:lnTo>
                  <a:lnTo>
                    <a:pt x="4858" y="286566"/>
                  </a:lnTo>
                  <a:lnTo>
                    <a:pt x="18794" y="331333"/>
                  </a:lnTo>
                  <a:lnTo>
                    <a:pt x="40846" y="371846"/>
                  </a:lnTo>
                  <a:lnTo>
                    <a:pt x="70056" y="407146"/>
                  </a:lnTo>
                  <a:lnTo>
                    <a:pt x="105463" y="436272"/>
                  </a:lnTo>
                  <a:lnTo>
                    <a:pt x="146107" y="458265"/>
                  </a:lnTo>
                  <a:lnTo>
                    <a:pt x="191029" y="472165"/>
                  </a:lnTo>
                  <a:lnTo>
                    <a:pt x="239267" y="477012"/>
                  </a:lnTo>
                  <a:lnTo>
                    <a:pt x="287470" y="472165"/>
                  </a:lnTo>
                  <a:lnTo>
                    <a:pt x="332374" y="458265"/>
                  </a:lnTo>
                  <a:lnTo>
                    <a:pt x="373016" y="436272"/>
                  </a:lnTo>
                  <a:lnTo>
                    <a:pt x="408432" y="407146"/>
                  </a:lnTo>
                  <a:lnTo>
                    <a:pt x="437655" y="371846"/>
                  </a:lnTo>
                  <a:lnTo>
                    <a:pt x="459724" y="331333"/>
                  </a:lnTo>
                  <a:lnTo>
                    <a:pt x="473672" y="286566"/>
                  </a:lnTo>
                  <a:lnTo>
                    <a:pt x="478536" y="238506"/>
                  </a:lnTo>
                  <a:lnTo>
                    <a:pt x="473672" y="190445"/>
                  </a:lnTo>
                  <a:lnTo>
                    <a:pt x="459724" y="145678"/>
                  </a:lnTo>
                  <a:lnTo>
                    <a:pt x="437655" y="105165"/>
                  </a:lnTo>
                  <a:lnTo>
                    <a:pt x="408432" y="69865"/>
                  </a:lnTo>
                  <a:lnTo>
                    <a:pt x="373016" y="40739"/>
                  </a:lnTo>
                  <a:lnTo>
                    <a:pt x="332374" y="18746"/>
                  </a:lnTo>
                  <a:lnTo>
                    <a:pt x="287470" y="4846"/>
                  </a:lnTo>
                  <a:lnTo>
                    <a:pt x="239267" y="0"/>
                  </a:lnTo>
                  <a:close/>
                </a:path>
              </a:pathLst>
            </a:custGeom>
            <a:solidFill>
              <a:schemeClr val="accent1">
                <a:lumMod val="60000"/>
                <a:lumOff val="40000"/>
              </a:schemeClr>
            </a:solidFill>
          </p:spPr>
          <p:txBody>
            <a:bodyPr wrap="square" lIns="0" tIns="0" rIns="0" bIns="0" rtlCol="0"/>
            <a:lstStyle/>
            <a:p>
              <a:endParaRPr/>
            </a:p>
          </p:txBody>
        </p:sp>
        <p:sp>
          <p:nvSpPr>
            <p:cNvPr id="9" name="object 9"/>
            <p:cNvSpPr/>
            <p:nvPr/>
          </p:nvSpPr>
          <p:spPr>
            <a:xfrm>
              <a:off x="1563624" y="1659635"/>
              <a:ext cx="1653539" cy="1653539"/>
            </a:xfrm>
            <a:custGeom>
              <a:avLst/>
              <a:gdLst/>
              <a:ahLst/>
              <a:cxnLst/>
              <a:rect l="l" t="t" r="r" b="b"/>
              <a:pathLst>
                <a:path w="1653539" h="1653539">
                  <a:moveTo>
                    <a:pt x="826769" y="0"/>
                  </a:moveTo>
                  <a:lnTo>
                    <a:pt x="778195" y="1403"/>
                  </a:lnTo>
                  <a:lnTo>
                    <a:pt x="730359" y="5562"/>
                  </a:lnTo>
                  <a:lnTo>
                    <a:pt x="683340" y="12400"/>
                  </a:lnTo>
                  <a:lnTo>
                    <a:pt x="637214" y="21838"/>
                  </a:lnTo>
                  <a:lnTo>
                    <a:pt x="592059" y="33798"/>
                  </a:lnTo>
                  <a:lnTo>
                    <a:pt x="547953" y="48204"/>
                  </a:lnTo>
                  <a:lnTo>
                    <a:pt x="504973" y="64978"/>
                  </a:lnTo>
                  <a:lnTo>
                    <a:pt x="463198" y="84042"/>
                  </a:lnTo>
                  <a:lnTo>
                    <a:pt x="422704" y="105318"/>
                  </a:lnTo>
                  <a:lnTo>
                    <a:pt x="383569" y="128729"/>
                  </a:lnTo>
                  <a:lnTo>
                    <a:pt x="345871" y="154198"/>
                  </a:lnTo>
                  <a:lnTo>
                    <a:pt x="309687" y="181647"/>
                  </a:lnTo>
                  <a:lnTo>
                    <a:pt x="275095" y="210997"/>
                  </a:lnTo>
                  <a:lnTo>
                    <a:pt x="242173" y="242173"/>
                  </a:lnTo>
                  <a:lnTo>
                    <a:pt x="210997" y="275095"/>
                  </a:lnTo>
                  <a:lnTo>
                    <a:pt x="181647" y="309687"/>
                  </a:lnTo>
                  <a:lnTo>
                    <a:pt x="154198" y="345871"/>
                  </a:lnTo>
                  <a:lnTo>
                    <a:pt x="128729" y="383569"/>
                  </a:lnTo>
                  <a:lnTo>
                    <a:pt x="105318" y="422704"/>
                  </a:lnTo>
                  <a:lnTo>
                    <a:pt x="84042" y="463198"/>
                  </a:lnTo>
                  <a:lnTo>
                    <a:pt x="64978" y="504973"/>
                  </a:lnTo>
                  <a:lnTo>
                    <a:pt x="48204" y="547953"/>
                  </a:lnTo>
                  <a:lnTo>
                    <a:pt x="33798" y="592059"/>
                  </a:lnTo>
                  <a:lnTo>
                    <a:pt x="21838" y="637214"/>
                  </a:lnTo>
                  <a:lnTo>
                    <a:pt x="12400" y="683340"/>
                  </a:lnTo>
                  <a:lnTo>
                    <a:pt x="5562" y="730359"/>
                  </a:lnTo>
                  <a:lnTo>
                    <a:pt x="1403" y="778195"/>
                  </a:lnTo>
                  <a:lnTo>
                    <a:pt x="0" y="826769"/>
                  </a:lnTo>
                  <a:lnTo>
                    <a:pt x="1403" y="875344"/>
                  </a:lnTo>
                  <a:lnTo>
                    <a:pt x="5562" y="923180"/>
                  </a:lnTo>
                  <a:lnTo>
                    <a:pt x="12400" y="970199"/>
                  </a:lnTo>
                  <a:lnTo>
                    <a:pt x="21838" y="1016325"/>
                  </a:lnTo>
                  <a:lnTo>
                    <a:pt x="33798" y="1061480"/>
                  </a:lnTo>
                  <a:lnTo>
                    <a:pt x="48204" y="1105586"/>
                  </a:lnTo>
                  <a:lnTo>
                    <a:pt x="64978" y="1148566"/>
                  </a:lnTo>
                  <a:lnTo>
                    <a:pt x="84042" y="1190341"/>
                  </a:lnTo>
                  <a:lnTo>
                    <a:pt x="105318" y="1230835"/>
                  </a:lnTo>
                  <a:lnTo>
                    <a:pt x="128729" y="1269970"/>
                  </a:lnTo>
                  <a:lnTo>
                    <a:pt x="154198" y="1307668"/>
                  </a:lnTo>
                  <a:lnTo>
                    <a:pt x="181647" y="1343852"/>
                  </a:lnTo>
                  <a:lnTo>
                    <a:pt x="210997" y="1378444"/>
                  </a:lnTo>
                  <a:lnTo>
                    <a:pt x="242173" y="1411366"/>
                  </a:lnTo>
                  <a:lnTo>
                    <a:pt x="275095" y="1442542"/>
                  </a:lnTo>
                  <a:lnTo>
                    <a:pt x="309687" y="1471892"/>
                  </a:lnTo>
                  <a:lnTo>
                    <a:pt x="345871" y="1499341"/>
                  </a:lnTo>
                  <a:lnTo>
                    <a:pt x="383569" y="1524810"/>
                  </a:lnTo>
                  <a:lnTo>
                    <a:pt x="422704" y="1548221"/>
                  </a:lnTo>
                  <a:lnTo>
                    <a:pt x="463198" y="1569497"/>
                  </a:lnTo>
                  <a:lnTo>
                    <a:pt x="504973" y="1588561"/>
                  </a:lnTo>
                  <a:lnTo>
                    <a:pt x="547953" y="1605335"/>
                  </a:lnTo>
                  <a:lnTo>
                    <a:pt x="592059" y="1619741"/>
                  </a:lnTo>
                  <a:lnTo>
                    <a:pt x="637214" y="1631701"/>
                  </a:lnTo>
                  <a:lnTo>
                    <a:pt x="683340" y="1641139"/>
                  </a:lnTo>
                  <a:lnTo>
                    <a:pt x="730359" y="1647977"/>
                  </a:lnTo>
                  <a:lnTo>
                    <a:pt x="778195" y="1652136"/>
                  </a:lnTo>
                  <a:lnTo>
                    <a:pt x="826769" y="1653539"/>
                  </a:lnTo>
                  <a:lnTo>
                    <a:pt x="875344" y="1652136"/>
                  </a:lnTo>
                  <a:lnTo>
                    <a:pt x="923180" y="1647977"/>
                  </a:lnTo>
                  <a:lnTo>
                    <a:pt x="970199" y="1641139"/>
                  </a:lnTo>
                  <a:lnTo>
                    <a:pt x="1016325" y="1631701"/>
                  </a:lnTo>
                  <a:lnTo>
                    <a:pt x="1061480" y="1619741"/>
                  </a:lnTo>
                  <a:lnTo>
                    <a:pt x="1105586" y="1605335"/>
                  </a:lnTo>
                  <a:lnTo>
                    <a:pt x="1148566" y="1588561"/>
                  </a:lnTo>
                  <a:lnTo>
                    <a:pt x="1190341" y="1569497"/>
                  </a:lnTo>
                  <a:lnTo>
                    <a:pt x="1230835" y="1548221"/>
                  </a:lnTo>
                  <a:lnTo>
                    <a:pt x="1269970" y="1524810"/>
                  </a:lnTo>
                  <a:lnTo>
                    <a:pt x="1307668" y="1499341"/>
                  </a:lnTo>
                  <a:lnTo>
                    <a:pt x="1343852" y="1471892"/>
                  </a:lnTo>
                  <a:lnTo>
                    <a:pt x="1378444" y="1442542"/>
                  </a:lnTo>
                  <a:lnTo>
                    <a:pt x="1411366" y="1411366"/>
                  </a:lnTo>
                  <a:lnTo>
                    <a:pt x="1442542" y="1378444"/>
                  </a:lnTo>
                  <a:lnTo>
                    <a:pt x="1471892" y="1343852"/>
                  </a:lnTo>
                  <a:lnTo>
                    <a:pt x="1499341" y="1307668"/>
                  </a:lnTo>
                  <a:lnTo>
                    <a:pt x="1524810" y="1269970"/>
                  </a:lnTo>
                  <a:lnTo>
                    <a:pt x="1548221" y="1230835"/>
                  </a:lnTo>
                  <a:lnTo>
                    <a:pt x="1569497" y="1190341"/>
                  </a:lnTo>
                  <a:lnTo>
                    <a:pt x="1588561" y="1148566"/>
                  </a:lnTo>
                  <a:lnTo>
                    <a:pt x="1605335" y="1105586"/>
                  </a:lnTo>
                  <a:lnTo>
                    <a:pt x="1619741" y="1061480"/>
                  </a:lnTo>
                  <a:lnTo>
                    <a:pt x="1631701" y="1016325"/>
                  </a:lnTo>
                  <a:lnTo>
                    <a:pt x="1641139" y="970199"/>
                  </a:lnTo>
                  <a:lnTo>
                    <a:pt x="1647977" y="923180"/>
                  </a:lnTo>
                  <a:lnTo>
                    <a:pt x="1652136" y="875344"/>
                  </a:lnTo>
                  <a:lnTo>
                    <a:pt x="1653539" y="826769"/>
                  </a:lnTo>
                  <a:lnTo>
                    <a:pt x="1652136" y="778195"/>
                  </a:lnTo>
                  <a:lnTo>
                    <a:pt x="1647977" y="730359"/>
                  </a:lnTo>
                  <a:lnTo>
                    <a:pt x="1641139" y="683340"/>
                  </a:lnTo>
                  <a:lnTo>
                    <a:pt x="1631701" y="637214"/>
                  </a:lnTo>
                  <a:lnTo>
                    <a:pt x="1619741" y="592059"/>
                  </a:lnTo>
                  <a:lnTo>
                    <a:pt x="1605335" y="547953"/>
                  </a:lnTo>
                  <a:lnTo>
                    <a:pt x="1588561" y="504973"/>
                  </a:lnTo>
                  <a:lnTo>
                    <a:pt x="1569497" y="463198"/>
                  </a:lnTo>
                  <a:lnTo>
                    <a:pt x="1548221" y="422704"/>
                  </a:lnTo>
                  <a:lnTo>
                    <a:pt x="1524810" y="383569"/>
                  </a:lnTo>
                  <a:lnTo>
                    <a:pt x="1499341" y="345871"/>
                  </a:lnTo>
                  <a:lnTo>
                    <a:pt x="1471892" y="309687"/>
                  </a:lnTo>
                  <a:lnTo>
                    <a:pt x="1442542" y="275095"/>
                  </a:lnTo>
                  <a:lnTo>
                    <a:pt x="1411366" y="242173"/>
                  </a:lnTo>
                  <a:lnTo>
                    <a:pt x="1378444" y="210997"/>
                  </a:lnTo>
                  <a:lnTo>
                    <a:pt x="1343852" y="181647"/>
                  </a:lnTo>
                  <a:lnTo>
                    <a:pt x="1307668" y="154198"/>
                  </a:lnTo>
                  <a:lnTo>
                    <a:pt x="1269970" y="128729"/>
                  </a:lnTo>
                  <a:lnTo>
                    <a:pt x="1230835" y="105318"/>
                  </a:lnTo>
                  <a:lnTo>
                    <a:pt x="1190341" y="84042"/>
                  </a:lnTo>
                  <a:lnTo>
                    <a:pt x="1148566" y="64978"/>
                  </a:lnTo>
                  <a:lnTo>
                    <a:pt x="1105586" y="48204"/>
                  </a:lnTo>
                  <a:lnTo>
                    <a:pt x="1061480" y="33798"/>
                  </a:lnTo>
                  <a:lnTo>
                    <a:pt x="1016325" y="21838"/>
                  </a:lnTo>
                  <a:lnTo>
                    <a:pt x="970199" y="12400"/>
                  </a:lnTo>
                  <a:lnTo>
                    <a:pt x="923180" y="5562"/>
                  </a:lnTo>
                  <a:lnTo>
                    <a:pt x="875344" y="1403"/>
                  </a:lnTo>
                  <a:lnTo>
                    <a:pt x="826769" y="0"/>
                  </a:lnTo>
                  <a:close/>
                </a:path>
              </a:pathLst>
            </a:custGeom>
            <a:solidFill>
              <a:srgbClr val="FFFFFF">
                <a:alpha val="59999"/>
              </a:srgbClr>
            </a:solidFill>
          </p:spPr>
          <p:txBody>
            <a:bodyPr wrap="square" lIns="0" tIns="0" rIns="0" bIns="0" rtlCol="0"/>
            <a:lstStyle/>
            <a:p>
              <a:endParaRPr/>
            </a:p>
          </p:txBody>
        </p:sp>
        <p:sp>
          <p:nvSpPr>
            <p:cNvPr id="10" name="object 10"/>
            <p:cNvSpPr/>
            <p:nvPr/>
          </p:nvSpPr>
          <p:spPr>
            <a:xfrm>
              <a:off x="3819144" y="2993135"/>
              <a:ext cx="618744" cy="722376"/>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35997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84101" y="6584416"/>
            <a:ext cx="99187" cy="162919"/>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1444487" y="781878"/>
            <a:ext cx="8174173" cy="5062351"/>
            <a:chOff x="2731007" y="1030224"/>
            <a:chExt cx="6838188" cy="4454652"/>
          </a:xfrm>
        </p:grpSpPr>
        <p:sp>
          <p:nvSpPr>
            <p:cNvPr id="4" name="object 4"/>
            <p:cNvSpPr/>
            <p:nvPr/>
          </p:nvSpPr>
          <p:spPr>
            <a:xfrm>
              <a:off x="2731007" y="1030224"/>
              <a:ext cx="6838188" cy="445465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821795" y="3022092"/>
              <a:ext cx="586508" cy="65532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971598" y="3832065"/>
              <a:ext cx="2357131" cy="85953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909315" y="1196340"/>
              <a:ext cx="6411468" cy="1825752"/>
            </a:xfrm>
            <a:prstGeom prst="rect">
              <a:avLst/>
            </a:prstGeom>
            <a:blipFill>
              <a:blip r:embed="rId6" cstate="print"/>
              <a:stretch>
                <a:fillRect/>
              </a:stretch>
            </a:blipFill>
          </p:spPr>
          <p:txBody>
            <a:bodyPr wrap="square" lIns="0" tIns="0" rIns="0" bIns="0" rtlCol="0"/>
            <a:lstStyle/>
            <a:p>
              <a:endParaRPr/>
            </a:p>
          </p:txBody>
        </p:sp>
      </p:grpSp>
      <p:sp>
        <p:nvSpPr>
          <p:cNvPr id="10" name="object 10"/>
          <p:cNvSpPr txBox="1"/>
          <p:nvPr/>
        </p:nvSpPr>
        <p:spPr>
          <a:xfrm>
            <a:off x="3385590" y="5887345"/>
            <a:ext cx="4291965" cy="574675"/>
          </a:xfrm>
          <a:prstGeom prst="rect">
            <a:avLst/>
          </a:prstGeom>
        </p:spPr>
        <p:txBody>
          <a:bodyPr vert="horz" wrap="square" lIns="0" tIns="12700" rIns="0" bIns="0" rtlCol="0">
            <a:spAutoFit/>
          </a:bodyPr>
          <a:lstStyle/>
          <a:p>
            <a:pPr marL="12700">
              <a:lnSpc>
                <a:spcPct val="100000"/>
              </a:lnSpc>
              <a:spcBef>
                <a:spcPts val="100"/>
              </a:spcBef>
            </a:pPr>
            <a:r>
              <a:rPr sz="3600" b="1" i="1" spc="-5" dirty="0">
                <a:solidFill>
                  <a:srgbClr val="205E6B"/>
                </a:solidFill>
                <a:latin typeface="Times New Roman"/>
                <a:cs typeface="Times New Roman"/>
              </a:rPr>
              <a:t>Déroulement </a:t>
            </a:r>
            <a:r>
              <a:rPr sz="3600" b="1" i="1" dirty="0">
                <a:solidFill>
                  <a:srgbClr val="205E6B"/>
                </a:solidFill>
                <a:latin typeface="Times New Roman"/>
                <a:cs typeface="Times New Roman"/>
              </a:rPr>
              <a:t>du</a:t>
            </a:r>
            <a:r>
              <a:rPr sz="3600" b="1" i="1" spc="-25" dirty="0">
                <a:solidFill>
                  <a:srgbClr val="205E6B"/>
                </a:solidFill>
                <a:latin typeface="Times New Roman"/>
                <a:cs typeface="Times New Roman"/>
              </a:rPr>
              <a:t> </a:t>
            </a:r>
            <a:r>
              <a:rPr sz="3600" b="1" i="1" spc="-5" dirty="0">
                <a:solidFill>
                  <a:srgbClr val="205E6B"/>
                </a:solidFill>
                <a:latin typeface="Times New Roman"/>
                <a:cs typeface="Times New Roman"/>
              </a:rPr>
              <a:t>projet</a:t>
            </a:r>
            <a:endParaRPr sz="3600" dirty="0">
              <a:latin typeface="Times New Roman"/>
              <a:cs typeface="Times New Roman"/>
            </a:endParaRPr>
          </a:p>
        </p:txBody>
      </p:sp>
      <p:sp>
        <p:nvSpPr>
          <p:cNvPr id="11" name="object 11"/>
          <p:cNvSpPr txBox="1"/>
          <p:nvPr/>
        </p:nvSpPr>
        <p:spPr>
          <a:xfrm>
            <a:off x="3699506" y="1862039"/>
            <a:ext cx="1607691" cy="299720"/>
          </a:xfrm>
          <a:prstGeom prst="rect">
            <a:avLst/>
          </a:prstGeom>
        </p:spPr>
        <p:txBody>
          <a:bodyPr vert="horz" wrap="square" lIns="0" tIns="12700" rIns="0" bIns="0" rtlCol="0">
            <a:spAutoFit/>
          </a:bodyPr>
          <a:lstStyle/>
          <a:p>
            <a:pPr marL="12700" algn="ctr">
              <a:lnSpc>
                <a:spcPct val="100000"/>
              </a:lnSpc>
              <a:spcBef>
                <a:spcPts val="100"/>
              </a:spcBef>
            </a:pPr>
            <a:r>
              <a:rPr lang="fr-FR" b="1" i="1" spc="-85" dirty="0">
                <a:solidFill>
                  <a:srgbClr val="404040"/>
                </a:solidFill>
                <a:latin typeface="Trebuchet MS"/>
                <a:cs typeface="Trebuchet MS"/>
              </a:rPr>
              <a:t>Savoir</a:t>
            </a:r>
            <a:endParaRPr sz="1800" b="1" dirty="0">
              <a:latin typeface="Trebuchet MS"/>
              <a:cs typeface="Trebuchet MS"/>
            </a:endParaRPr>
          </a:p>
        </p:txBody>
      </p:sp>
      <p:sp>
        <p:nvSpPr>
          <p:cNvPr id="12" name="object 12"/>
          <p:cNvSpPr txBox="1"/>
          <p:nvPr/>
        </p:nvSpPr>
        <p:spPr>
          <a:xfrm>
            <a:off x="2010829" y="1862039"/>
            <a:ext cx="1542751" cy="289823"/>
          </a:xfrm>
          <a:prstGeom prst="rect">
            <a:avLst/>
          </a:prstGeom>
        </p:spPr>
        <p:txBody>
          <a:bodyPr vert="horz" wrap="square" lIns="0" tIns="12700" rIns="0" bIns="0" rtlCol="0">
            <a:spAutoFit/>
          </a:bodyPr>
          <a:lstStyle/>
          <a:p>
            <a:pPr marL="12700">
              <a:lnSpc>
                <a:spcPct val="100000"/>
              </a:lnSpc>
              <a:spcBef>
                <a:spcPts val="100"/>
              </a:spcBef>
            </a:pPr>
            <a:r>
              <a:rPr sz="1800" b="1" i="1" spc="-80" dirty="0">
                <a:solidFill>
                  <a:srgbClr val="404040"/>
                </a:solidFill>
                <a:latin typeface="Trebuchet MS"/>
                <a:cs typeface="Trebuchet MS"/>
              </a:rPr>
              <a:t>Co</a:t>
            </a:r>
            <a:r>
              <a:rPr sz="1800" b="1" i="1" spc="-130" dirty="0">
                <a:solidFill>
                  <a:srgbClr val="404040"/>
                </a:solidFill>
                <a:latin typeface="Trebuchet MS"/>
                <a:cs typeface="Trebuchet MS"/>
              </a:rPr>
              <a:t>m</a:t>
            </a:r>
            <a:r>
              <a:rPr sz="1800" b="1" i="1" spc="-120" dirty="0">
                <a:solidFill>
                  <a:srgbClr val="404040"/>
                </a:solidFill>
                <a:latin typeface="Trebuchet MS"/>
                <a:cs typeface="Trebuchet MS"/>
              </a:rPr>
              <a:t>p</a:t>
            </a:r>
            <a:r>
              <a:rPr sz="1800" b="1" i="1" spc="-145" dirty="0">
                <a:solidFill>
                  <a:srgbClr val="404040"/>
                </a:solidFill>
                <a:latin typeface="Trebuchet MS"/>
                <a:cs typeface="Trebuchet MS"/>
              </a:rPr>
              <a:t>é</a:t>
            </a:r>
            <a:r>
              <a:rPr sz="1800" b="1" i="1" spc="-204" dirty="0">
                <a:solidFill>
                  <a:srgbClr val="404040"/>
                </a:solidFill>
                <a:latin typeface="Trebuchet MS"/>
                <a:cs typeface="Trebuchet MS"/>
              </a:rPr>
              <a:t>t</a:t>
            </a:r>
            <a:r>
              <a:rPr sz="1800" b="1" i="1" spc="-145" dirty="0">
                <a:solidFill>
                  <a:srgbClr val="404040"/>
                </a:solidFill>
                <a:latin typeface="Trebuchet MS"/>
                <a:cs typeface="Trebuchet MS"/>
              </a:rPr>
              <a:t>e</a:t>
            </a:r>
            <a:r>
              <a:rPr sz="1800" b="1" i="1" spc="-90" dirty="0">
                <a:solidFill>
                  <a:srgbClr val="404040"/>
                </a:solidFill>
                <a:latin typeface="Trebuchet MS"/>
                <a:cs typeface="Trebuchet MS"/>
              </a:rPr>
              <a:t>n</a:t>
            </a:r>
            <a:r>
              <a:rPr sz="1800" b="1" i="1" spc="-100" dirty="0">
                <a:solidFill>
                  <a:srgbClr val="404040"/>
                </a:solidFill>
                <a:latin typeface="Trebuchet MS"/>
                <a:cs typeface="Trebuchet MS"/>
              </a:rPr>
              <a:t>c</a:t>
            </a:r>
            <a:r>
              <a:rPr sz="1800" b="1" i="1" spc="-145" dirty="0">
                <a:solidFill>
                  <a:srgbClr val="404040"/>
                </a:solidFill>
                <a:latin typeface="Trebuchet MS"/>
                <a:cs typeface="Trebuchet MS"/>
              </a:rPr>
              <a:t>e</a:t>
            </a:r>
            <a:r>
              <a:rPr sz="1800" b="1" i="1" spc="-35" dirty="0">
                <a:solidFill>
                  <a:srgbClr val="404040"/>
                </a:solidFill>
                <a:latin typeface="Trebuchet MS"/>
                <a:cs typeface="Trebuchet MS"/>
              </a:rPr>
              <a:t>s</a:t>
            </a:r>
            <a:endParaRPr sz="1800" b="1" dirty="0">
              <a:latin typeface="Trebuchet MS"/>
              <a:cs typeface="Trebuchet MS"/>
            </a:endParaRPr>
          </a:p>
        </p:txBody>
      </p:sp>
      <p:sp>
        <p:nvSpPr>
          <p:cNvPr id="13" name="object 13"/>
          <p:cNvSpPr txBox="1"/>
          <p:nvPr/>
        </p:nvSpPr>
        <p:spPr>
          <a:xfrm>
            <a:off x="6063678" y="1862039"/>
            <a:ext cx="747939" cy="289823"/>
          </a:xfrm>
          <a:prstGeom prst="rect">
            <a:avLst/>
          </a:prstGeom>
        </p:spPr>
        <p:txBody>
          <a:bodyPr vert="horz" wrap="square" lIns="0" tIns="12700" rIns="0" bIns="0" rtlCol="0">
            <a:spAutoFit/>
          </a:bodyPr>
          <a:lstStyle/>
          <a:p>
            <a:pPr marL="12700">
              <a:lnSpc>
                <a:spcPct val="100000"/>
              </a:lnSpc>
              <a:spcBef>
                <a:spcPts val="100"/>
              </a:spcBef>
            </a:pPr>
            <a:r>
              <a:rPr sz="1800" b="1" i="1" spc="-80" dirty="0">
                <a:solidFill>
                  <a:srgbClr val="404040"/>
                </a:solidFill>
                <a:latin typeface="Trebuchet MS"/>
                <a:cs typeface="Trebuchet MS"/>
              </a:rPr>
              <a:t>Ou</a:t>
            </a:r>
            <a:r>
              <a:rPr sz="1800" b="1" i="1" spc="-185" dirty="0">
                <a:solidFill>
                  <a:srgbClr val="404040"/>
                </a:solidFill>
                <a:latin typeface="Trebuchet MS"/>
                <a:cs typeface="Trebuchet MS"/>
              </a:rPr>
              <a:t>t</a:t>
            </a:r>
            <a:r>
              <a:rPr sz="1800" b="1" i="1" spc="-155" dirty="0">
                <a:solidFill>
                  <a:srgbClr val="404040"/>
                </a:solidFill>
                <a:latin typeface="Trebuchet MS"/>
                <a:cs typeface="Trebuchet MS"/>
              </a:rPr>
              <a:t>i</a:t>
            </a:r>
            <a:r>
              <a:rPr sz="1800" b="1" i="1" spc="-195" dirty="0">
                <a:solidFill>
                  <a:srgbClr val="404040"/>
                </a:solidFill>
                <a:latin typeface="Trebuchet MS"/>
                <a:cs typeface="Trebuchet MS"/>
              </a:rPr>
              <a:t>l</a:t>
            </a:r>
            <a:r>
              <a:rPr sz="1800" b="1" i="1" spc="-35" dirty="0">
                <a:solidFill>
                  <a:srgbClr val="404040"/>
                </a:solidFill>
                <a:latin typeface="Trebuchet MS"/>
                <a:cs typeface="Trebuchet MS"/>
              </a:rPr>
              <a:t>s</a:t>
            </a:r>
            <a:endParaRPr sz="1800" b="1" dirty="0">
              <a:latin typeface="Trebuchet MS"/>
              <a:cs typeface="Trebuchet MS"/>
            </a:endParaRPr>
          </a:p>
        </p:txBody>
      </p:sp>
      <p:sp>
        <p:nvSpPr>
          <p:cNvPr id="14" name="object 14"/>
          <p:cNvSpPr txBox="1"/>
          <p:nvPr/>
        </p:nvSpPr>
        <p:spPr>
          <a:xfrm>
            <a:off x="7806258" y="1862039"/>
            <a:ext cx="1307250" cy="289823"/>
          </a:xfrm>
          <a:prstGeom prst="rect">
            <a:avLst/>
          </a:prstGeom>
        </p:spPr>
        <p:txBody>
          <a:bodyPr vert="horz" wrap="square" lIns="0" tIns="12700" rIns="0" bIns="0" rtlCol="0">
            <a:spAutoFit/>
          </a:bodyPr>
          <a:lstStyle/>
          <a:p>
            <a:pPr marL="12700">
              <a:lnSpc>
                <a:spcPct val="100000"/>
              </a:lnSpc>
              <a:spcBef>
                <a:spcPts val="100"/>
              </a:spcBef>
            </a:pPr>
            <a:r>
              <a:rPr sz="1800" b="1" i="1" spc="-340" dirty="0">
                <a:solidFill>
                  <a:srgbClr val="404040"/>
                </a:solidFill>
                <a:latin typeface="Trebuchet MS"/>
                <a:cs typeface="Trebuchet MS"/>
              </a:rPr>
              <a:t>T</a:t>
            </a:r>
            <a:r>
              <a:rPr sz="1800" b="1" i="1" spc="-130" dirty="0">
                <a:solidFill>
                  <a:srgbClr val="404040"/>
                </a:solidFill>
                <a:latin typeface="Trebuchet MS"/>
                <a:cs typeface="Trebuchet MS"/>
              </a:rPr>
              <a:t>e</a:t>
            </a:r>
            <a:r>
              <a:rPr sz="1800" b="1" i="1" spc="-100" dirty="0">
                <a:solidFill>
                  <a:srgbClr val="404040"/>
                </a:solidFill>
                <a:latin typeface="Trebuchet MS"/>
                <a:cs typeface="Trebuchet MS"/>
              </a:rPr>
              <a:t>c</a:t>
            </a:r>
            <a:r>
              <a:rPr sz="1800" b="1" i="1" spc="-110" dirty="0">
                <a:solidFill>
                  <a:srgbClr val="404040"/>
                </a:solidFill>
                <a:latin typeface="Trebuchet MS"/>
                <a:cs typeface="Trebuchet MS"/>
              </a:rPr>
              <a:t>h</a:t>
            </a:r>
            <a:r>
              <a:rPr sz="1800" b="1" i="1" spc="-90" dirty="0">
                <a:solidFill>
                  <a:srgbClr val="404040"/>
                </a:solidFill>
                <a:latin typeface="Trebuchet MS"/>
                <a:cs typeface="Trebuchet MS"/>
              </a:rPr>
              <a:t>ni</a:t>
            </a:r>
            <a:r>
              <a:rPr sz="1800" b="1" i="1" spc="-175" dirty="0">
                <a:solidFill>
                  <a:srgbClr val="404040"/>
                </a:solidFill>
                <a:latin typeface="Trebuchet MS"/>
                <a:cs typeface="Trebuchet MS"/>
              </a:rPr>
              <a:t>q</a:t>
            </a:r>
            <a:r>
              <a:rPr sz="1800" b="1" i="1" spc="-105" dirty="0">
                <a:solidFill>
                  <a:srgbClr val="404040"/>
                </a:solidFill>
                <a:latin typeface="Trebuchet MS"/>
                <a:cs typeface="Trebuchet MS"/>
              </a:rPr>
              <a:t>u</a:t>
            </a:r>
            <a:r>
              <a:rPr sz="1800" b="1" i="1" spc="-145" dirty="0">
                <a:solidFill>
                  <a:srgbClr val="404040"/>
                </a:solidFill>
                <a:latin typeface="Trebuchet MS"/>
                <a:cs typeface="Trebuchet MS"/>
              </a:rPr>
              <a:t>e</a:t>
            </a:r>
            <a:r>
              <a:rPr sz="1800" b="1" i="1" spc="-35" dirty="0">
                <a:solidFill>
                  <a:srgbClr val="404040"/>
                </a:solidFill>
                <a:latin typeface="Trebuchet MS"/>
                <a:cs typeface="Trebuchet MS"/>
              </a:rPr>
              <a:t>s</a:t>
            </a:r>
            <a:endParaRPr sz="1800" b="1" dirty="0">
              <a:latin typeface="Trebuchet MS"/>
              <a:cs typeface="Trebuchet MS"/>
            </a:endParaRPr>
          </a:p>
        </p:txBody>
      </p:sp>
    </p:spTree>
    <p:extLst>
      <p:ext uri="{BB962C8B-B14F-4D97-AF65-F5344CB8AC3E}">
        <p14:creationId xmlns:p14="http://schemas.microsoft.com/office/powerpoint/2010/main" val="28766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151888"/>
              <a:ext cx="12192000" cy="2379345"/>
            </a:xfrm>
            <a:custGeom>
              <a:avLst/>
              <a:gdLst/>
              <a:ahLst/>
              <a:cxnLst/>
              <a:rect l="l" t="t" r="r" b="b"/>
              <a:pathLst>
                <a:path w="12192000" h="2379345">
                  <a:moveTo>
                    <a:pt x="12192000" y="0"/>
                  </a:moveTo>
                  <a:lnTo>
                    <a:pt x="0" y="0"/>
                  </a:lnTo>
                  <a:lnTo>
                    <a:pt x="0" y="2378964"/>
                  </a:lnTo>
                  <a:lnTo>
                    <a:pt x="12192000" y="2378964"/>
                  </a:lnTo>
                  <a:lnTo>
                    <a:pt x="12192000" y="0"/>
                  </a:lnTo>
                  <a:close/>
                </a:path>
              </a:pathLst>
            </a:custGeom>
            <a:solidFill>
              <a:srgbClr val="000000">
                <a:alpha val="81175"/>
              </a:srgbClr>
            </a:solidFill>
          </p:spPr>
          <p:txBody>
            <a:bodyPr wrap="square" lIns="0" tIns="0" rIns="0" bIns="0" rtlCol="0"/>
            <a:lstStyle/>
            <a:p>
              <a:endParaRPr/>
            </a:p>
          </p:txBody>
        </p:sp>
        <p:sp>
          <p:nvSpPr>
            <p:cNvPr id="5" name="object 5"/>
            <p:cNvSpPr/>
            <p:nvPr/>
          </p:nvSpPr>
          <p:spPr>
            <a:xfrm>
              <a:off x="789431" y="1272539"/>
              <a:ext cx="2906395" cy="2906395"/>
            </a:xfrm>
            <a:custGeom>
              <a:avLst/>
              <a:gdLst/>
              <a:ahLst/>
              <a:cxnLst/>
              <a:rect l="l" t="t" r="r" b="b"/>
              <a:pathLst>
                <a:path w="2906395" h="2906395">
                  <a:moveTo>
                    <a:pt x="1453134" y="0"/>
                  </a:moveTo>
                  <a:lnTo>
                    <a:pt x="1405169" y="776"/>
                  </a:lnTo>
                  <a:lnTo>
                    <a:pt x="1357593" y="3091"/>
                  </a:lnTo>
                  <a:lnTo>
                    <a:pt x="1310429" y="6918"/>
                  </a:lnTo>
                  <a:lnTo>
                    <a:pt x="1263702" y="12236"/>
                  </a:lnTo>
                  <a:lnTo>
                    <a:pt x="1217435" y="19019"/>
                  </a:lnTo>
                  <a:lnTo>
                    <a:pt x="1171652" y="27245"/>
                  </a:lnTo>
                  <a:lnTo>
                    <a:pt x="1126378" y="36888"/>
                  </a:lnTo>
                  <a:lnTo>
                    <a:pt x="1081635" y="47924"/>
                  </a:lnTo>
                  <a:lnTo>
                    <a:pt x="1037449" y="60331"/>
                  </a:lnTo>
                  <a:lnTo>
                    <a:pt x="993843" y="74084"/>
                  </a:lnTo>
                  <a:lnTo>
                    <a:pt x="950840" y="89159"/>
                  </a:lnTo>
                  <a:lnTo>
                    <a:pt x="908466" y="105532"/>
                  </a:lnTo>
                  <a:lnTo>
                    <a:pt x="866743" y="123180"/>
                  </a:lnTo>
                  <a:lnTo>
                    <a:pt x="825696" y="142077"/>
                  </a:lnTo>
                  <a:lnTo>
                    <a:pt x="785348" y="162201"/>
                  </a:lnTo>
                  <a:lnTo>
                    <a:pt x="745725" y="183528"/>
                  </a:lnTo>
                  <a:lnTo>
                    <a:pt x="706848" y="206033"/>
                  </a:lnTo>
                  <a:lnTo>
                    <a:pt x="668744" y="229692"/>
                  </a:lnTo>
                  <a:lnTo>
                    <a:pt x="631435" y="254482"/>
                  </a:lnTo>
                  <a:lnTo>
                    <a:pt x="594945" y="280379"/>
                  </a:lnTo>
                  <a:lnTo>
                    <a:pt x="559298" y="307358"/>
                  </a:lnTo>
                  <a:lnTo>
                    <a:pt x="524519" y="335396"/>
                  </a:lnTo>
                  <a:lnTo>
                    <a:pt x="490631" y="364469"/>
                  </a:lnTo>
                  <a:lnTo>
                    <a:pt x="457658" y="394553"/>
                  </a:lnTo>
                  <a:lnTo>
                    <a:pt x="425624" y="425624"/>
                  </a:lnTo>
                  <a:lnTo>
                    <a:pt x="394553" y="457658"/>
                  </a:lnTo>
                  <a:lnTo>
                    <a:pt x="364469" y="490631"/>
                  </a:lnTo>
                  <a:lnTo>
                    <a:pt x="335396" y="524519"/>
                  </a:lnTo>
                  <a:lnTo>
                    <a:pt x="307358" y="559298"/>
                  </a:lnTo>
                  <a:lnTo>
                    <a:pt x="280379" y="594945"/>
                  </a:lnTo>
                  <a:lnTo>
                    <a:pt x="254482" y="631435"/>
                  </a:lnTo>
                  <a:lnTo>
                    <a:pt x="229692" y="668744"/>
                  </a:lnTo>
                  <a:lnTo>
                    <a:pt x="206033" y="706848"/>
                  </a:lnTo>
                  <a:lnTo>
                    <a:pt x="183528" y="745725"/>
                  </a:lnTo>
                  <a:lnTo>
                    <a:pt x="162201" y="785348"/>
                  </a:lnTo>
                  <a:lnTo>
                    <a:pt x="142077" y="825696"/>
                  </a:lnTo>
                  <a:lnTo>
                    <a:pt x="123180" y="866743"/>
                  </a:lnTo>
                  <a:lnTo>
                    <a:pt x="105532" y="908466"/>
                  </a:lnTo>
                  <a:lnTo>
                    <a:pt x="89159" y="950840"/>
                  </a:lnTo>
                  <a:lnTo>
                    <a:pt x="74084" y="993843"/>
                  </a:lnTo>
                  <a:lnTo>
                    <a:pt x="60331" y="1037449"/>
                  </a:lnTo>
                  <a:lnTo>
                    <a:pt x="47924" y="1081635"/>
                  </a:lnTo>
                  <a:lnTo>
                    <a:pt x="36888" y="1126378"/>
                  </a:lnTo>
                  <a:lnTo>
                    <a:pt x="27245" y="1171652"/>
                  </a:lnTo>
                  <a:lnTo>
                    <a:pt x="19019" y="1217435"/>
                  </a:lnTo>
                  <a:lnTo>
                    <a:pt x="12236" y="1263702"/>
                  </a:lnTo>
                  <a:lnTo>
                    <a:pt x="6918" y="1310429"/>
                  </a:lnTo>
                  <a:lnTo>
                    <a:pt x="3091" y="1357593"/>
                  </a:lnTo>
                  <a:lnTo>
                    <a:pt x="776" y="1405169"/>
                  </a:lnTo>
                  <a:lnTo>
                    <a:pt x="0" y="1453134"/>
                  </a:lnTo>
                  <a:lnTo>
                    <a:pt x="776" y="1501098"/>
                  </a:lnTo>
                  <a:lnTo>
                    <a:pt x="3091" y="1548674"/>
                  </a:lnTo>
                  <a:lnTo>
                    <a:pt x="6918" y="1595838"/>
                  </a:lnTo>
                  <a:lnTo>
                    <a:pt x="12236" y="1642565"/>
                  </a:lnTo>
                  <a:lnTo>
                    <a:pt x="19019" y="1688832"/>
                  </a:lnTo>
                  <a:lnTo>
                    <a:pt x="27245" y="1734615"/>
                  </a:lnTo>
                  <a:lnTo>
                    <a:pt x="36888" y="1779889"/>
                  </a:lnTo>
                  <a:lnTo>
                    <a:pt x="47924" y="1824632"/>
                  </a:lnTo>
                  <a:lnTo>
                    <a:pt x="60331" y="1868818"/>
                  </a:lnTo>
                  <a:lnTo>
                    <a:pt x="74084" y="1912424"/>
                  </a:lnTo>
                  <a:lnTo>
                    <a:pt x="89159" y="1955427"/>
                  </a:lnTo>
                  <a:lnTo>
                    <a:pt x="105532" y="1997801"/>
                  </a:lnTo>
                  <a:lnTo>
                    <a:pt x="123180" y="2039524"/>
                  </a:lnTo>
                  <a:lnTo>
                    <a:pt x="142077" y="2080571"/>
                  </a:lnTo>
                  <a:lnTo>
                    <a:pt x="162201" y="2120919"/>
                  </a:lnTo>
                  <a:lnTo>
                    <a:pt x="183528" y="2160542"/>
                  </a:lnTo>
                  <a:lnTo>
                    <a:pt x="206033" y="2199419"/>
                  </a:lnTo>
                  <a:lnTo>
                    <a:pt x="229692" y="2237523"/>
                  </a:lnTo>
                  <a:lnTo>
                    <a:pt x="254482" y="2274832"/>
                  </a:lnTo>
                  <a:lnTo>
                    <a:pt x="280379" y="2311322"/>
                  </a:lnTo>
                  <a:lnTo>
                    <a:pt x="307358" y="2346969"/>
                  </a:lnTo>
                  <a:lnTo>
                    <a:pt x="335396" y="2381748"/>
                  </a:lnTo>
                  <a:lnTo>
                    <a:pt x="364469" y="2415636"/>
                  </a:lnTo>
                  <a:lnTo>
                    <a:pt x="394553" y="2448609"/>
                  </a:lnTo>
                  <a:lnTo>
                    <a:pt x="425624" y="2480643"/>
                  </a:lnTo>
                  <a:lnTo>
                    <a:pt x="457658" y="2511714"/>
                  </a:lnTo>
                  <a:lnTo>
                    <a:pt x="490631" y="2541798"/>
                  </a:lnTo>
                  <a:lnTo>
                    <a:pt x="524519" y="2570871"/>
                  </a:lnTo>
                  <a:lnTo>
                    <a:pt x="559298" y="2598909"/>
                  </a:lnTo>
                  <a:lnTo>
                    <a:pt x="594945" y="2625888"/>
                  </a:lnTo>
                  <a:lnTo>
                    <a:pt x="631435" y="2651785"/>
                  </a:lnTo>
                  <a:lnTo>
                    <a:pt x="668744" y="2676575"/>
                  </a:lnTo>
                  <a:lnTo>
                    <a:pt x="706848" y="2700234"/>
                  </a:lnTo>
                  <a:lnTo>
                    <a:pt x="745725" y="2722739"/>
                  </a:lnTo>
                  <a:lnTo>
                    <a:pt x="785348" y="2744066"/>
                  </a:lnTo>
                  <a:lnTo>
                    <a:pt x="825696" y="2764190"/>
                  </a:lnTo>
                  <a:lnTo>
                    <a:pt x="866743" y="2783087"/>
                  </a:lnTo>
                  <a:lnTo>
                    <a:pt x="908466" y="2800735"/>
                  </a:lnTo>
                  <a:lnTo>
                    <a:pt x="950840" y="2817108"/>
                  </a:lnTo>
                  <a:lnTo>
                    <a:pt x="993843" y="2832183"/>
                  </a:lnTo>
                  <a:lnTo>
                    <a:pt x="1037449" y="2845936"/>
                  </a:lnTo>
                  <a:lnTo>
                    <a:pt x="1081635" y="2858343"/>
                  </a:lnTo>
                  <a:lnTo>
                    <a:pt x="1126378" y="2869379"/>
                  </a:lnTo>
                  <a:lnTo>
                    <a:pt x="1171652" y="2879022"/>
                  </a:lnTo>
                  <a:lnTo>
                    <a:pt x="1217435" y="2887248"/>
                  </a:lnTo>
                  <a:lnTo>
                    <a:pt x="1263702" y="2894031"/>
                  </a:lnTo>
                  <a:lnTo>
                    <a:pt x="1310429" y="2899349"/>
                  </a:lnTo>
                  <a:lnTo>
                    <a:pt x="1357593" y="2903176"/>
                  </a:lnTo>
                  <a:lnTo>
                    <a:pt x="1405169" y="2905491"/>
                  </a:lnTo>
                  <a:lnTo>
                    <a:pt x="1453134" y="2906268"/>
                  </a:lnTo>
                  <a:lnTo>
                    <a:pt x="1501098" y="2905491"/>
                  </a:lnTo>
                  <a:lnTo>
                    <a:pt x="1548674" y="2903176"/>
                  </a:lnTo>
                  <a:lnTo>
                    <a:pt x="1595838" y="2899349"/>
                  </a:lnTo>
                  <a:lnTo>
                    <a:pt x="1642565" y="2894031"/>
                  </a:lnTo>
                  <a:lnTo>
                    <a:pt x="1688832" y="2887248"/>
                  </a:lnTo>
                  <a:lnTo>
                    <a:pt x="1734615" y="2879022"/>
                  </a:lnTo>
                  <a:lnTo>
                    <a:pt x="1779889" y="2869379"/>
                  </a:lnTo>
                  <a:lnTo>
                    <a:pt x="1824632" y="2858343"/>
                  </a:lnTo>
                  <a:lnTo>
                    <a:pt x="1868818" y="2845936"/>
                  </a:lnTo>
                  <a:lnTo>
                    <a:pt x="1912424" y="2832183"/>
                  </a:lnTo>
                  <a:lnTo>
                    <a:pt x="1955427" y="2817108"/>
                  </a:lnTo>
                  <a:lnTo>
                    <a:pt x="1997801" y="2800735"/>
                  </a:lnTo>
                  <a:lnTo>
                    <a:pt x="2039524" y="2783087"/>
                  </a:lnTo>
                  <a:lnTo>
                    <a:pt x="2080571" y="2764190"/>
                  </a:lnTo>
                  <a:lnTo>
                    <a:pt x="2120919" y="2744066"/>
                  </a:lnTo>
                  <a:lnTo>
                    <a:pt x="2160542" y="2722739"/>
                  </a:lnTo>
                  <a:lnTo>
                    <a:pt x="2199419" y="2700234"/>
                  </a:lnTo>
                  <a:lnTo>
                    <a:pt x="2237523" y="2676575"/>
                  </a:lnTo>
                  <a:lnTo>
                    <a:pt x="2274832" y="2651785"/>
                  </a:lnTo>
                  <a:lnTo>
                    <a:pt x="2311322" y="2625888"/>
                  </a:lnTo>
                  <a:lnTo>
                    <a:pt x="2346969" y="2598909"/>
                  </a:lnTo>
                  <a:lnTo>
                    <a:pt x="2381748" y="2570871"/>
                  </a:lnTo>
                  <a:lnTo>
                    <a:pt x="2415636" y="2541798"/>
                  </a:lnTo>
                  <a:lnTo>
                    <a:pt x="2448609" y="2511714"/>
                  </a:lnTo>
                  <a:lnTo>
                    <a:pt x="2480643" y="2480643"/>
                  </a:lnTo>
                  <a:lnTo>
                    <a:pt x="2511714" y="2448609"/>
                  </a:lnTo>
                  <a:lnTo>
                    <a:pt x="2541798" y="2415636"/>
                  </a:lnTo>
                  <a:lnTo>
                    <a:pt x="2570871" y="2381748"/>
                  </a:lnTo>
                  <a:lnTo>
                    <a:pt x="2598909" y="2346969"/>
                  </a:lnTo>
                  <a:lnTo>
                    <a:pt x="2625888" y="2311322"/>
                  </a:lnTo>
                  <a:lnTo>
                    <a:pt x="2651785" y="2274832"/>
                  </a:lnTo>
                  <a:lnTo>
                    <a:pt x="2676575" y="2237523"/>
                  </a:lnTo>
                  <a:lnTo>
                    <a:pt x="2700234" y="2199419"/>
                  </a:lnTo>
                  <a:lnTo>
                    <a:pt x="2722739" y="2160542"/>
                  </a:lnTo>
                  <a:lnTo>
                    <a:pt x="2744066" y="2120919"/>
                  </a:lnTo>
                  <a:lnTo>
                    <a:pt x="2764190" y="2080571"/>
                  </a:lnTo>
                  <a:lnTo>
                    <a:pt x="2783087" y="2039524"/>
                  </a:lnTo>
                  <a:lnTo>
                    <a:pt x="2800735" y="1997801"/>
                  </a:lnTo>
                  <a:lnTo>
                    <a:pt x="2817108" y="1955427"/>
                  </a:lnTo>
                  <a:lnTo>
                    <a:pt x="2832183" y="1912424"/>
                  </a:lnTo>
                  <a:lnTo>
                    <a:pt x="2845936" y="1868818"/>
                  </a:lnTo>
                  <a:lnTo>
                    <a:pt x="2858343" y="1824632"/>
                  </a:lnTo>
                  <a:lnTo>
                    <a:pt x="2869379" y="1779889"/>
                  </a:lnTo>
                  <a:lnTo>
                    <a:pt x="2879022" y="1734615"/>
                  </a:lnTo>
                  <a:lnTo>
                    <a:pt x="2887248" y="1688832"/>
                  </a:lnTo>
                  <a:lnTo>
                    <a:pt x="2894031" y="1642565"/>
                  </a:lnTo>
                  <a:lnTo>
                    <a:pt x="2899349" y="1595838"/>
                  </a:lnTo>
                  <a:lnTo>
                    <a:pt x="2903176" y="1548674"/>
                  </a:lnTo>
                  <a:lnTo>
                    <a:pt x="2905491" y="1501098"/>
                  </a:lnTo>
                  <a:lnTo>
                    <a:pt x="2906268" y="1453134"/>
                  </a:lnTo>
                  <a:lnTo>
                    <a:pt x="2905491" y="1405169"/>
                  </a:lnTo>
                  <a:lnTo>
                    <a:pt x="2903176" y="1357593"/>
                  </a:lnTo>
                  <a:lnTo>
                    <a:pt x="2899349" y="1310429"/>
                  </a:lnTo>
                  <a:lnTo>
                    <a:pt x="2894031" y="1263702"/>
                  </a:lnTo>
                  <a:lnTo>
                    <a:pt x="2887248" y="1217435"/>
                  </a:lnTo>
                  <a:lnTo>
                    <a:pt x="2879022" y="1171652"/>
                  </a:lnTo>
                  <a:lnTo>
                    <a:pt x="2869379" y="1126378"/>
                  </a:lnTo>
                  <a:lnTo>
                    <a:pt x="2858343" y="1081635"/>
                  </a:lnTo>
                  <a:lnTo>
                    <a:pt x="2845936" y="1037449"/>
                  </a:lnTo>
                  <a:lnTo>
                    <a:pt x="2832183" y="993843"/>
                  </a:lnTo>
                  <a:lnTo>
                    <a:pt x="2817108" y="950840"/>
                  </a:lnTo>
                  <a:lnTo>
                    <a:pt x="2800735" y="908466"/>
                  </a:lnTo>
                  <a:lnTo>
                    <a:pt x="2783087" y="866743"/>
                  </a:lnTo>
                  <a:lnTo>
                    <a:pt x="2764190" y="825696"/>
                  </a:lnTo>
                  <a:lnTo>
                    <a:pt x="2744066" y="785348"/>
                  </a:lnTo>
                  <a:lnTo>
                    <a:pt x="2722739" y="745725"/>
                  </a:lnTo>
                  <a:lnTo>
                    <a:pt x="2700234" y="706848"/>
                  </a:lnTo>
                  <a:lnTo>
                    <a:pt x="2676575" y="668744"/>
                  </a:lnTo>
                  <a:lnTo>
                    <a:pt x="2651785" y="631435"/>
                  </a:lnTo>
                  <a:lnTo>
                    <a:pt x="2625888" y="594945"/>
                  </a:lnTo>
                  <a:lnTo>
                    <a:pt x="2598909" y="559298"/>
                  </a:lnTo>
                  <a:lnTo>
                    <a:pt x="2570871" y="524519"/>
                  </a:lnTo>
                  <a:lnTo>
                    <a:pt x="2541798" y="490631"/>
                  </a:lnTo>
                  <a:lnTo>
                    <a:pt x="2511714" y="457658"/>
                  </a:lnTo>
                  <a:lnTo>
                    <a:pt x="2480643" y="425624"/>
                  </a:lnTo>
                  <a:lnTo>
                    <a:pt x="2448609" y="394553"/>
                  </a:lnTo>
                  <a:lnTo>
                    <a:pt x="2415636" y="364469"/>
                  </a:lnTo>
                  <a:lnTo>
                    <a:pt x="2381748" y="335396"/>
                  </a:lnTo>
                  <a:lnTo>
                    <a:pt x="2346969" y="307358"/>
                  </a:lnTo>
                  <a:lnTo>
                    <a:pt x="2311322" y="280379"/>
                  </a:lnTo>
                  <a:lnTo>
                    <a:pt x="2274832" y="254482"/>
                  </a:lnTo>
                  <a:lnTo>
                    <a:pt x="2237523" y="229692"/>
                  </a:lnTo>
                  <a:lnTo>
                    <a:pt x="2199419" y="206033"/>
                  </a:lnTo>
                  <a:lnTo>
                    <a:pt x="2160542" y="183528"/>
                  </a:lnTo>
                  <a:lnTo>
                    <a:pt x="2120919" y="162201"/>
                  </a:lnTo>
                  <a:lnTo>
                    <a:pt x="2080571" y="142077"/>
                  </a:lnTo>
                  <a:lnTo>
                    <a:pt x="2039524" y="123180"/>
                  </a:lnTo>
                  <a:lnTo>
                    <a:pt x="1997801" y="105532"/>
                  </a:lnTo>
                  <a:lnTo>
                    <a:pt x="1955427" y="89159"/>
                  </a:lnTo>
                  <a:lnTo>
                    <a:pt x="1912424" y="74084"/>
                  </a:lnTo>
                  <a:lnTo>
                    <a:pt x="1868818" y="60331"/>
                  </a:lnTo>
                  <a:lnTo>
                    <a:pt x="1824632" y="47924"/>
                  </a:lnTo>
                  <a:lnTo>
                    <a:pt x="1779889" y="36888"/>
                  </a:lnTo>
                  <a:lnTo>
                    <a:pt x="1734615" y="27245"/>
                  </a:lnTo>
                  <a:lnTo>
                    <a:pt x="1688832" y="19019"/>
                  </a:lnTo>
                  <a:lnTo>
                    <a:pt x="1642565" y="12236"/>
                  </a:lnTo>
                  <a:lnTo>
                    <a:pt x="1595838" y="6918"/>
                  </a:lnTo>
                  <a:lnTo>
                    <a:pt x="1548674" y="3091"/>
                  </a:lnTo>
                  <a:lnTo>
                    <a:pt x="1501098" y="776"/>
                  </a:lnTo>
                  <a:lnTo>
                    <a:pt x="1453134" y="0"/>
                  </a:lnTo>
                  <a:close/>
                </a:path>
              </a:pathLst>
            </a:custGeom>
            <a:solidFill>
              <a:schemeClr val="accent1">
                <a:lumMod val="60000"/>
                <a:lumOff val="40000"/>
                <a:alpha val="90194"/>
              </a:schemeClr>
            </a:solidFill>
          </p:spPr>
          <p:txBody>
            <a:bodyPr wrap="square" lIns="0" tIns="0" rIns="0" bIns="0" rtlCol="0"/>
            <a:lstStyle/>
            <a:p>
              <a:endParaRPr/>
            </a:p>
          </p:txBody>
        </p:sp>
        <p:sp>
          <p:nvSpPr>
            <p:cNvPr id="6" name="object 6"/>
            <p:cNvSpPr/>
            <p:nvPr/>
          </p:nvSpPr>
          <p:spPr>
            <a:xfrm>
              <a:off x="4483608" y="3770376"/>
              <a:ext cx="477520" cy="478790"/>
            </a:xfrm>
            <a:custGeom>
              <a:avLst/>
              <a:gdLst/>
              <a:ahLst/>
              <a:cxnLst/>
              <a:rect l="l" t="t" r="r" b="b"/>
              <a:pathLst>
                <a:path w="477520" h="478789">
                  <a:moveTo>
                    <a:pt x="238505" y="0"/>
                  </a:moveTo>
                  <a:lnTo>
                    <a:pt x="190445" y="4858"/>
                  </a:lnTo>
                  <a:lnTo>
                    <a:pt x="145678" y="18794"/>
                  </a:lnTo>
                  <a:lnTo>
                    <a:pt x="105165" y="40846"/>
                  </a:lnTo>
                  <a:lnTo>
                    <a:pt x="69865" y="70056"/>
                  </a:lnTo>
                  <a:lnTo>
                    <a:pt x="40739" y="105463"/>
                  </a:lnTo>
                  <a:lnTo>
                    <a:pt x="18746" y="146107"/>
                  </a:lnTo>
                  <a:lnTo>
                    <a:pt x="4846" y="191029"/>
                  </a:lnTo>
                  <a:lnTo>
                    <a:pt x="0" y="239268"/>
                  </a:lnTo>
                  <a:lnTo>
                    <a:pt x="4846" y="287470"/>
                  </a:lnTo>
                  <a:lnTo>
                    <a:pt x="18746" y="332374"/>
                  </a:lnTo>
                  <a:lnTo>
                    <a:pt x="40739" y="373016"/>
                  </a:lnTo>
                  <a:lnTo>
                    <a:pt x="69865" y="408431"/>
                  </a:lnTo>
                  <a:lnTo>
                    <a:pt x="105165" y="437655"/>
                  </a:lnTo>
                  <a:lnTo>
                    <a:pt x="145678" y="459724"/>
                  </a:lnTo>
                  <a:lnTo>
                    <a:pt x="190445" y="473672"/>
                  </a:lnTo>
                  <a:lnTo>
                    <a:pt x="238505" y="478536"/>
                  </a:lnTo>
                  <a:lnTo>
                    <a:pt x="286566" y="473672"/>
                  </a:lnTo>
                  <a:lnTo>
                    <a:pt x="331333" y="459724"/>
                  </a:lnTo>
                  <a:lnTo>
                    <a:pt x="371846" y="437655"/>
                  </a:lnTo>
                  <a:lnTo>
                    <a:pt x="407146" y="408431"/>
                  </a:lnTo>
                  <a:lnTo>
                    <a:pt x="436272" y="373016"/>
                  </a:lnTo>
                  <a:lnTo>
                    <a:pt x="458265" y="332374"/>
                  </a:lnTo>
                  <a:lnTo>
                    <a:pt x="472165" y="287470"/>
                  </a:lnTo>
                  <a:lnTo>
                    <a:pt x="477012" y="239268"/>
                  </a:lnTo>
                  <a:lnTo>
                    <a:pt x="472165" y="191029"/>
                  </a:lnTo>
                  <a:lnTo>
                    <a:pt x="458265" y="146107"/>
                  </a:lnTo>
                  <a:lnTo>
                    <a:pt x="436272" y="105463"/>
                  </a:lnTo>
                  <a:lnTo>
                    <a:pt x="407146" y="70056"/>
                  </a:lnTo>
                  <a:lnTo>
                    <a:pt x="371846" y="40846"/>
                  </a:lnTo>
                  <a:lnTo>
                    <a:pt x="331333" y="18794"/>
                  </a:lnTo>
                  <a:lnTo>
                    <a:pt x="286566" y="4858"/>
                  </a:lnTo>
                  <a:lnTo>
                    <a:pt x="238505" y="0"/>
                  </a:lnTo>
                  <a:close/>
                </a:path>
              </a:pathLst>
            </a:custGeom>
            <a:solidFill>
              <a:schemeClr val="accent1">
                <a:lumMod val="60000"/>
                <a:lumOff val="40000"/>
              </a:schemeClr>
            </a:solidFill>
          </p:spPr>
          <p:txBody>
            <a:bodyPr wrap="square" lIns="0" tIns="0" rIns="0" bIns="0" rtlCol="0"/>
            <a:lstStyle/>
            <a:p>
              <a:endParaRPr/>
            </a:p>
          </p:txBody>
        </p:sp>
      </p:grpSp>
      <p:sp>
        <p:nvSpPr>
          <p:cNvPr id="7" name="object 7"/>
          <p:cNvSpPr txBox="1">
            <a:spLocks noGrp="1"/>
          </p:cNvSpPr>
          <p:nvPr>
            <p:ph type="title"/>
          </p:nvPr>
        </p:nvSpPr>
        <p:spPr>
          <a:xfrm>
            <a:off x="2451386" y="2346958"/>
            <a:ext cx="3973829" cy="757555"/>
          </a:xfrm>
          <a:prstGeom prst="rect">
            <a:avLst/>
          </a:prstGeom>
        </p:spPr>
        <p:txBody>
          <a:bodyPr vert="horz" wrap="square" lIns="0" tIns="12700" rIns="0" bIns="0" rtlCol="0">
            <a:spAutoFit/>
          </a:bodyPr>
          <a:lstStyle/>
          <a:p>
            <a:pPr marL="12700">
              <a:lnSpc>
                <a:spcPct val="100000"/>
              </a:lnSpc>
              <a:spcBef>
                <a:spcPts val="100"/>
              </a:spcBef>
            </a:pPr>
            <a:r>
              <a:rPr sz="4800" spc="5" dirty="0">
                <a:latin typeface="Arial"/>
                <a:cs typeface="Arial"/>
              </a:rPr>
              <a:t>Problématique</a:t>
            </a:r>
            <a:endParaRPr sz="4800" dirty="0">
              <a:latin typeface="Arial"/>
              <a:cs typeface="Arial"/>
            </a:endParaRPr>
          </a:p>
        </p:txBody>
      </p:sp>
      <p:sp>
        <p:nvSpPr>
          <p:cNvPr id="8" name="object 8"/>
          <p:cNvSpPr/>
          <p:nvPr/>
        </p:nvSpPr>
        <p:spPr>
          <a:xfrm>
            <a:off x="1721391" y="2465832"/>
            <a:ext cx="729995" cy="748284"/>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7533131" y="4076700"/>
            <a:ext cx="1653539" cy="1653539"/>
          </a:xfrm>
          <a:custGeom>
            <a:avLst/>
            <a:gdLst/>
            <a:ahLst/>
            <a:cxnLst/>
            <a:rect l="l" t="t" r="r" b="b"/>
            <a:pathLst>
              <a:path w="1653540" h="1653539">
                <a:moveTo>
                  <a:pt x="826770" y="0"/>
                </a:moveTo>
                <a:lnTo>
                  <a:pt x="778195" y="1403"/>
                </a:lnTo>
                <a:lnTo>
                  <a:pt x="730359" y="5562"/>
                </a:lnTo>
                <a:lnTo>
                  <a:pt x="683340" y="12400"/>
                </a:lnTo>
                <a:lnTo>
                  <a:pt x="637214" y="21838"/>
                </a:lnTo>
                <a:lnTo>
                  <a:pt x="592059" y="33798"/>
                </a:lnTo>
                <a:lnTo>
                  <a:pt x="547953" y="48204"/>
                </a:lnTo>
                <a:lnTo>
                  <a:pt x="504973" y="64978"/>
                </a:lnTo>
                <a:lnTo>
                  <a:pt x="463198" y="84042"/>
                </a:lnTo>
                <a:lnTo>
                  <a:pt x="422704" y="105318"/>
                </a:lnTo>
                <a:lnTo>
                  <a:pt x="383569" y="128729"/>
                </a:lnTo>
                <a:lnTo>
                  <a:pt x="345871" y="154198"/>
                </a:lnTo>
                <a:lnTo>
                  <a:pt x="309687" y="181647"/>
                </a:lnTo>
                <a:lnTo>
                  <a:pt x="275095" y="210997"/>
                </a:lnTo>
                <a:lnTo>
                  <a:pt x="242173" y="242173"/>
                </a:lnTo>
                <a:lnTo>
                  <a:pt x="210997" y="275095"/>
                </a:lnTo>
                <a:lnTo>
                  <a:pt x="181647" y="309687"/>
                </a:lnTo>
                <a:lnTo>
                  <a:pt x="154198" y="345871"/>
                </a:lnTo>
                <a:lnTo>
                  <a:pt x="128729" y="383569"/>
                </a:lnTo>
                <a:lnTo>
                  <a:pt x="105318" y="422704"/>
                </a:lnTo>
                <a:lnTo>
                  <a:pt x="84042" y="463198"/>
                </a:lnTo>
                <a:lnTo>
                  <a:pt x="64978" y="504973"/>
                </a:lnTo>
                <a:lnTo>
                  <a:pt x="48204" y="547953"/>
                </a:lnTo>
                <a:lnTo>
                  <a:pt x="33798" y="592059"/>
                </a:lnTo>
                <a:lnTo>
                  <a:pt x="21838" y="637214"/>
                </a:lnTo>
                <a:lnTo>
                  <a:pt x="12400" y="683340"/>
                </a:lnTo>
                <a:lnTo>
                  <a:pt x="5562" y="730359"/>
                </a:lnTo>
                <a:lnTo>
                  <a:pt x="1403" y="778195"/>
                </a:lnTo>
                <a:lnTo>
                  <a:pt x="0" y="826769"/>
                </a:lnTo>
                <a:lnTo>
                  <a:pt x="1403" y="875344"/>
                </a:lnTo>
                <a:lnTo>
                  <a:pt x="5562" y="923180"/>
                </a:lnTo>
                <a:lnTo>
                  <a:pt x="12400" y="970199"/>
                </a:lnTo>
                <a:lnTo>
                  <a:pt x="21838" y="1016325"/>
                </a:lnTo>
                <a:lnTo>
                  <a:pt x="33798" y="1061480"/>
                </a:lnTo>
                <a:lnTo>
                  <a:pt x="48204" y="1105586"/>
                </a:lnTo>
                <a:lnTo>
                  <a:pt x="64978" y="1148566"/>
                </a:lnTo>
                <a:lnTo>
                  <a:pt x="84042" y="1190341"/>
                </a:lnTo>
                <a:lnTo>
                  <a:pt x="105318" y="1230835"/>
                </a:lnTo>
                <a:lnTo>
                  <a:pt x="128729" y="1269970"/>
                </a:lnTo>
                <a:lnTo>
                  <a:pt x="154198" y="1307668"/>
                </a:lnTo>
                <a:lnTo>
                  <a:pt x="181647" y="1343852"/>
                </a:lnTo>
                <a:lnTo>
                  <a:pt x="210997" y="1378444"/>
                </a:lnTo>
                <a:lnTo>
                  <a:pt x="242173" y="1411366"/>
                </a:lnTo>
                <a:lnTo>
                  <a:pt x="275095" y="1442542"/>
                </a:lnTo>
                <a:lnTo>
                  <a:pt x="309687" y="1471892"/>
                </a:lnTo>
                <a:lnTo>
                  <a:pt x="345871" y="1499341"/>
                </a:lnTo>
                <a:lnTo>
                  <a:pt x="383569" y="1524810"/>
                </a:lnTo>
                <a:lnTo>
                  <a:pt x="422704" y="1548221"/>
                </a:lnTo>
                <a:lnTo>
                  <a:pt x="463198" y="1569497"/>
                </a:lnTo>
                <a:lnTo>
                  <a:pt x="504973" y="1588561"/>
                </a:lnTo>
                <a:lnTo>
                  <a:pt x="547953" y="1605335"/>
                </a:lnTo>
                <a:lnTo>
                  <a:pt x="592059" y="1619741"/>
                </a:lnTo>
                <a:lnTo>
                  <a:pt x="637214" y="1631701"/>
                </a:lnTo>
                <a:lnTo>
                  <a:pt x="683340" y="1641139"/>
                </a:lnTo>
                <a:lnTo>
                  <a:pt x="730359" y="1647977"/>
                </a:lnTo>
                <a:lnTo>
                  <a:pt x="778195" y="1652136"/>
                </a:lnTo>
                <a:lnTo>
                  <a:pt x="826770" y="1653539"/>
                </a:lnTo>
                <a:lnTo>
                  <a:pt x="875344" y="1652136"/>
                </a:lnTo>
                <a:lnTo>
                  <a:pt x="923180" y="1647977"/>
                </a:lnTo>
                <a:lnTo>
                  <a:pt x="970199" y="1641139"/>
                </a:lnTo>
                <a:lnTo>
                  <a:pt x="1016325" y="1631701"/>
                </a:lnTo>
                <a:lnTo>
                  <a:pt x="1061480" y="1619741"/>
                </a:lnTo>
                <a:lnTo>
                  <a:pt x="1105586" y="1605335"/>
                </a:lnTo>
                <a:lnTo>
                  <a:pt x="1148566" y="1588561"/>
                </a:lnTo>
                <a:lnTo>
                  <a:pt x="1190341" y="1569497"/>
                </a:lnTo>
                <a:lnTo>
                  <a:pt x="1230835" y="1548221"/>
                </a:lnTo>
                <a:lnTo>
                  <a:pt x="1269970" y="1524810"/>
                </a:lnTo>
                <a:lnTo>
                  <a:pt x="1307668" y="1499341"/>
                </a:lnTo>
                <a:lnTo>
                  <a:pt x="1343852" y="1471892"/>
                </a:lnTo>
                <a:lnTo>
                  <a:pt x="1378444" y="1442542"/>
                </a:lnTo>
                <a:lnTo>
                  <a:pt x="1411366" y="1411366"/>
                </a:lnTo>
                <a:lnTo>
                  <a:pt x="1442542" y="1378444"/>
                </a:lnTo>
                <a:lnTo>
                  <a:pt x="1471892" y="1343852"/>
                </a:lnTo>
                <a:lnTo>
                  <a:pt x="1499341" y="1307668"/>
                </a:lnTo>
                <a:lnTo>
                  <a:pt x="1524810" y="1269970"/>
                </a:lnTo>
                <a:lnTo>
                  <a:pt x="1548221" y="1230835"/>
                </a:lnTo>
                <a:lnTo>
                  <a:pt x="1569497" y="1190341"/>
                </a:lnTo>
                <a:lnTo>
                  <a:pt x="1588561" y="1148566"/>
                </a:lnTo>
                <a:lnTo>
                  <a:pt x="1605335" y="1105586"/>
                </a:lnTo>
                <a:lnTo>
                  <a:pt x="1619741" y="1061480"/>
                </a:lnTo>
                <a:lnTo>
                  <a:pt x="1631701" y="1016325"/>
                </a:lnTo>
                <a:lnTo>
                  <a:pt x="1641139" y="970199"/>
                </a:lnTo>
                <a:lnTo>
                  <a:pt x="1647977" y="923180"/>
                </a:lnTo>
                <a:lnTo>
                  <a:pt x="1652136" y="875344"/>
                </a:lnTo>
                <a:lnTo>
                  <a:pt x="1653540" y="826769"/>
                </a:lnTo>
                <a:lnTo>
                  <a:pt x="1652136" y="778195"/>
                </a:lnTo>
                <a:lnTo>
                  <a:pt x="1647977" y="730359"/>
                </a:lnTo>
                <a:lnTo>
                  <a:pt x="1641139" y="683340"/>
                </a:lnTo>
                <a:lnTo>
                  <a:pt x="1631701" y="637214"/>
                </a:lnTo>
                <a:lnTo>
                  <a:pt x="1619741" y="592059"/>
                </a:lnTo>
                <a:lnTo>
                  <a:pt x="1605335" y="547953"/>
                </a:lnTo>
                <a:lnTo>
                  <a:pt x="1588561" y="504973"/>
                </a:lnTo>
                <a:lnTo>
                  <a:pt x="1569497" y="463198"/>
                </a:lnTo>
                <a:lnTo>
                  <a:pt x="1548221" y="422704"/>
                </a:lnTo>
                <a:lnTo>
                  <a:pt x="1524810" y="383569"/>
                </a:lnTo>
                <a:lnTo>
                  <a:pt x="1499341" y="345871"/>
                </a:lnTo>
                <a:lnTo>
                  <a:pt x="1471892" y="309687"/>
                </a:lnTo>
                <a:lnTo>
                  <a:pt x="1442542" y="275095"/>
                </a:lnTo>
                <a:lnTo>
                  <a:pt x="1411366" y="242173"/>
                </a:lnTo>
                <a:lnTo>
                  <a:pt x="1378444" y="210997"/>
                </a:lnTo>
                <a:lnTo>
                  <a:pt x="1343852" y="181647"/>
                </a:lnTo>
                <a:lnTo>
                  <a:pt x="1307668" y="154198"/>
                </a:lnTo>
                <a:lnTo>
                  <a:pt x="1269970" y="128729"/>
                </a:lnTo>
                <a:lnTo>
                  <a:pt x="1230835" y="105318"/>
                </a:lnTo>
                <a:lnTo>
                  <a:pt x="1190341" y="84042"/>
                </a:lnTo>
                <a:lnTo>
                  <a:pt x="1148566" y="64978"/>
                </a:lnTo>
                <a:lnTo>
                  <a:pt x="1105586" y="48204"/>
                </a:lnTo>
                <a:lnTo>
                  <a:pt x="1061480" y="33798"/>
                </a:lnTo>
                <a:lnTo>
                  <a:pt x="1016325" y="21838"/>
                </a:lnTo>
                <a:lnTo>
                  <a:pt x="970199" y="12400"/>
                </a:lnTo>
                <a:lnTo>
                  <a:pt x="923180" y="5562"/>
                </a:lnTo>
                <a:lnTo>
                  <a:pt x="875344" y="1403"/>
                </a:lnTo>
                <a:lnTo>
                  <a:pt x="826770" y="0"/>
                </a:lnTo>
                <a:close/>
              </a:path>
            </a:pathLst>
          </a:custGeom>
          <a:solidFill>
            <a:srgbClr val="FFFFFF">
              <a:alpha val="59999"/>
            </a:srgbClr>
          </a:solidFill>
        </p:spPr>
        <p:txBody>
          <a:bodyPr wrap="square" lIns="0" tIns="0" rIns="0" bIns="0" rtlCol="0"/>
          <a:lstStyle/>
          <a:p>
            <a:endParaRPr/>
          </a:p>
        </p:txBody>
      </p:sp>
    </p:spTree>
    <p:extLst>
      <p:ext uri="{BB962C8B-B14F-4D97-AF65-F5344CB8AC3E}">
        <p14:creationId xmlns:p14="http://schemas.microsoft.com/office/powerpoint/2010/main" val="337260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txBox="1">
            <a:spLocks/>
          </p:cNvSpPr>
          <p:nvPr/>
        </p:nvSpPr>
        <p:spPr>
          <a:xfrm>
            <a:off x="6579251" y="1563419"/>
            <a:ext cx="5317475" cy="40628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dirty="0">
                <a:latin typeface="Times New Roman" panose="02020603050405020304" pitchFamily="18" charset="0"/>
                <a:cs typeface="Times New Roman" panose="02020603050405020304" pitchFamily="18" charset="0"/>
              </a:rPr>
              <a:t>Problématiques pour la gestion de stock</a:t>
            </a:r>
          </a:p>
          <a:p>
            <a:pPr marL="0" indent="0">
              <a:buNone/>
            </a:pPr>
            <a:endParaRPr lang="fr-FR" dirty="0"/>
          </a:p>
          <a:p>
            <a:pPr marL="800100" lvl="1" indent="-457200">
              <a:lnSpc>
                <a:spcPct val="150000"/>
              </a:lnSpc>
              <a:buFont typeface="+mj-lt"/>
              <a:buAutoNum type="arabicPeriod"/>
            </a:pPr>
            <a:r>
              <a:rPr lang="fr-FR" sz="2000" dirty="0">
                <a:latin typeface="Times New Roman" panose="02020603050405020304" pitchFamily="18" charset="0"/>
                <a:cs typeface="Times New Roman" panose="02020603050405020304" pitchFamily="18" charset="0"/>
              </a:rPr>
              <a:t>perte de données</a:t>
            </a:r>
          </a:p>
          <a:p>
            <a:pPr marL="800100" lvl="1" indent="-457200">
              <a:lnSpc>
                <a:spcPct val="150000"/>
              </a:lnSpc>
              <a:buFont typeface="+mj-lt"/>
              <a:buAutoNum type="arabicPeriod"/>
            </a:pPr>
            <a:r>
              <a:rPr lang="fr-FR" sz="2000" dirty="0">
                <a:latin typeface="Times New Roman" panose="02020603050405020304" pitchFamily="18" charset="0"/>
                <a:cs typeface="Times New Roman" panose="02020603050405020304" pitchFamily="18" charset="0"/>
              </a:rPr>
              <a:t>Difficulté de vente.</a:t>
            </a:r>
          </a:p>
          <a:p>
            <a:pPr marL="800100" lvl="1" indent="-457200">
              <a:lnSpc>
                <a:spcPct val="150000"/>
              </a:lnSpc>
              <a:buFont typeface="+mj-lt"/>
              <a:buAutoNum type="arabicPeriod"/>
            </a:pPr>
            <a:r>
              <a:rPr lang="fr-FR" sz="2000" dirty="0">
                <a:latin typeface="Times New Roman" panose="02020603050405020304" pitchFamily="18" charset="0"/>
                <a:cs typeface="Times New Roman" panose="02020603050405020304" pitchFamily="18" charset="0"/>
              </a:rPr>
              <a:t>Vente et achat non suivie .</a:t>
            </a:r>
          </a:p>
          <a:p>
            <a:pPr marL="800100" lvl="1" indent="-457200">
              <a:lnSpc>
                <a:spcPct val="150000"/>
              </a:lnSpc>
              <a:buFont typeface="+mj-lt"/>
              <a:buAutoNum type="arabicPeriod"/>
            </a:pPr>
            <a:r>
              <a:rPr lang="fr-FR" sz="2000" dirty="0">
                <a:latin typeface="Times New Roman" panose="02020603050405020304" pitchFamily="18" charset="0"/>
                <a:cs typeface="Times New Roman" panose="02020603050405020304" pitchFamily="18" charset="0"/>
              </a:rPr>
              <a:t>Validation de stock</a:t>
            </a:r>
          </a:p>
          <a:p>
            <a:pPr marL="800100" lvl="1" indent="-457200">
              <a:buFont typeface="+mj-lt"/>
              <a:buAutoNum type="arabicPeriod"/>
            </a:pPr>
            <a:endParaRPr lang="fr-FR"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fr-FR" dirty="0"/>
          </a:p>
        </p:txBody>
      </p:sp>
      <p:sp>
        <p:nvSpPr>
          <p:cNvPr id="2" name="ZoneTexte 1"/>
          <p:cNvSpPr txBox="1"/>
          <p:nvPr/>
        </p:nvSpPr>
        <p:spPr>
          <a:xfrm>
            <a:off x="3784821" y="135172"/>
            <a:ext cx="3466769" cy="381663"/>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fr-FR" dirty="0"/>
          </a:p>
        </p:txBody>
      </p:sp>
      <p:sp>
        <p:nvSpPr>
          <p:cNvPr id="8" name="object 32"/>
          <p:cNvSpPr txBox="1">
            <a:spLocks/>
          </p:cNvSpPr>
          <p:nvPr/>
        </p:nvSpPr>
        <p:spPr>
          <a:xfrm>
            <a:off x="4017504" y="326003"/>
            <a:ext cx="3001399" cy="566181"/>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gn="ctr">
              <a:lnSpc>
                <a:spcPct val="100000"/>
              </a:lnSpc>
              <a:spcBef>
                <a:spcPts val="95"/>
              </a:spcBef>
            </a:pPr>
            <a:r>
              <a:rPr lang="fr-FR" sz="3600" dirty="0">
                <a:solidFill>
                  <a:srgbClr val="008BE7"/>
                </a:solidFill>
                <a:latin typeface="Arial"/>
                <a:cs typeface="Arial"/>
              </a:rPr>
              <a:t>Problématique</a:t>
            </a:r>
            <a:endParaRPr lang="fr-FR" sz="3600" dirty="0">
              <a:latin typeface="Arial"/>
              <a:cs typeface="Arial"/>
            </a:endParaRPr>
          </a:p>
        </p:txBody>
      </p:sp>
      <p:pic>
        <p:nvPicPr>
          <p:cNvPr id="5" name="Picture 4">
            <a:extLst>
              <a:ext uri="{FF2B5EF4-FFF2-40B4-BE49-F238E27FC236}">
                <a16:creationId xmlns:a16="http://schemas.microsoft.com/office/drawing/2014/main" id="{612AA9BF-A2E5-4DCE-BB2E-1F999D18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20" y="1680710"/>
            <a:ext cx="4564493" cy="2931047"/>
          </a:xfrm>
          <a:prstGeom prst="rect">
            <a:avLst/>
          </a:prstGeom>
        </p:spPr>
      </p:pic>
    </p:spTree>
    <p:extLst>
      <p:ext uri="{BB962C8B-B14F-4D97-AF65-F5344CB8AC3E}">
        <p14:creationId xmlns:p14="http://schemas.microsoft.com/office/powerpoint/2010/main" val="58701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443DA147-639F-4536-8C82-90C3C762F20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7727" y="2312067"/>
            <a:ext cx="1538140" cy="2185988"/>
          </a:xfrm>
        </p:spPr>
      </p:pic>
      <p:sp>
        <p:nvSpPr>
          <p:cNvPr id="12" name="ZoneTexte 11">
            <a:extLst>
              <a:ext uri="{FF2B5EF4-FFF2-40B4-BE49-F238E27FC236}">
                <a16:creationId xmlns:a16="http://schemas.microsoft.com/office/drawing/2014/main" id="{A89C69E8-9AEE-40AE-BF45-F1572721D5C5}"/>
              </a:ext>
            </a:extLst>
          </p:cNvPr>
          <p:cNvSpPr txBox="1"/>
          <p:nvPr/>
        </p:nvSpPr>
        <p:spPr>
          <a:xfrm>
            <a:off x="2997641" y="2590295"/>
            <a:ext cx="6298476" cy="1384995"/>
          </a:xfrm>
          <a:prstGeom prst="rect">
            <a:avLst/>
          </a:prstGeom>
          <a:noFill/>
        </p:spPr>
        <p:txBody>
          <a:bodyPr wrap="square" rtlCol="0">
            <a:spAutoFit/>
          </a:bodyPr>
          <a:lstStyle/>
          <a:p>
            <a:pPr algn="ctr"/>
            <a:r>
              <a:rPr lang="fr-FR" sz="2800" dirty="0"/>
              <a:t>Que peut t’on faire pour aider un magasin pour gérer son stock, la création de facture et statistique de vente?</a:t>
            </a:r>
          </a:p>
        </p:txBody>
      </p:sp>
      <p:sp>
        <p:nvSpPr>
          <p:cNvPr id="8" name="object 37"/>
          <p:cNvSpPr/>
          <p:nvPr/>
        </p:nvSpPr>
        <p:spPr>
          <a:xfrm>
            <a:off x="3949609" y="461175"/>
            <a:ext cx="749609" cy="681691"/>
          </a:xfrm>
          <a:prstGeom prst="rect">
            <a:avLst/>
          </a:prstGeom>
          <a:blipFill>
            <a:blip r:embed="rId3" cstate="print"/>
            <a:stretch>
              <a:fillRect/>
            </a:stretch>
          </a:blipFill>
        </p:spPr>
        <p:txBody>
          <a:bodyPr wrap="square" lIns="0" tIns="0" rIns="0" bIns="0" rtlCol="0"/>
          <a:lstStyle/>
          <a:p>
            <a:pPr algn="ctr"/>
            <a:endParaRPr sz="2400" dirty="0"/>
          </a:p>
        </p:txBody>
      </p:sp>
      <p:sp>
        <p:nvSpPr>
          <p:cNvPr id="10" name="object 32"/>
          <p:cNvSpPr txBox="1">
            <a:spLocks noGrp="1"/>
          </p:cNvSpPr>
          <p:nvPr>
            <p:ph type="title"/>
          </p:nvPr>
        </p:nvSpPr>
        <p:spPr>
          <a:xfrm>
            <a:off x="4862441" y="576686"/>
            <a:ext cx="3001399" cy="566181"/>
          </a:xfrm>
          <a:prstGeom prst="rect">
            <a:avLst/>
          </a:prstGeom>
        </p:spPr>
        <p:txBody>
          <a:bodyPr vert="horz" wrap="square" lIns="0" tIns="12065" rIns="0" bIns="0" rtlCol="0">
            <a:spAutoFit/>
          </a:bodyPr>
          <a:lstStyle/>
          <a:p>
            <a:pPr marL="12700" algn="ctr">
              <a:lnSpc>
                <a:spcPct val="100000"/>
              </a:lnSpc>
              <a:spcBef>
                <a:spcPts val="95"/>
              </a:spcBef>
            </a:pPr>
            <a:r>
              <a:rPr sz="3600" dirty="0">
                <a:solidFill>
                  <a:srgbClr val="008BE7"/>
                </a:solidFill>
                <a:latin typeface="Arial"/>
                <a:cs typeface="Arial"/>
              </a:rPr>
              <a:t>Problématique</a:t>
            </a:r>
            <a:endParaRPr sz="3600" dirty="0">
              <a:latin typeface="Arial"/>
              <a:cs typeface="Arial"/>
            </a:endParaRPr>
          </a:p>
        </p:txBody>
      </p:sp>
      <p:pic>
        <p:nvPicPr>
          <p:cNvPr id="13" name="Espace réservé du contenu 10">
            <a:extLst>
              <a:ext uri="{FF2B5EF4-FFF2-40B4-BE49-F238E27FC236}">
                <a16:creationId xmlns:a16="http://schemas.microsoft.com/office/drawing/2014/main" id="{443DA147-639F-4536-8C82-90C3C762F2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6117" y="2312477"/>
            <a:ext cx="1538140" cy="2185988"/>
          </a:xfrm>
          <a:prstGeom prst="rect">
            <a:avLst/>
          </a:prstGeom>
        </p:spPr>
      </p:pic>
    </p:spTree>
    <p:extLst>
      <p:ext uri="{BB962C8B-B14F-4D97-AF65-F5344CB8AC3E}">
        <p14:creationId xmlns:p14="http://schemas.microsoft.com/office/powerpoint/2010/main" val="122043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430779"/>
              <a:ext cx="12192000" cy="2379345"/>
            </a:xfrm>
            <a:custGeom>
              <a:avLst/>
              <a:gdLst/>
              <a:ahLst/>
              <a:cxnLst/>
              <a:rect l="l" t="t" r="r" b="b"/>
              <a:pathLst>
                <a:path w="12192000" h="2379345">
                  <a:moveTo>
                    <a:pt x="12192000" y="0"/>
                  </a:moveTo>
                  <a:lnTo>
                    <a:pt x="0" y="0"/>
                  </a:lnTo>
                  <a:lnTo>
                    <a:pt x="0" y="2378964"/>
                  </a:lnTo>
                  <a:lnTo>
                    <a:pt x="12192000" y="2378964"/>
                  </a:lnTo>
                  <a:lnTo>
                    <a:pt x="12192000" y="0"/>
                  </a:lnTo>
                  <a:close/>
                </a:path>
              </a:pathLst>
            </a:custGeom>
            <a:solidFill>
              <a:srgbClr val="000000">
                <a:alpha val="81175"/>
              </a:srgbClr>
            </a:solidFill>
          </p:spPr>
          <p:txBody>
            <a:bodyPr wrap="square" lIns="0" tIns="0" rIns="0" bIns="0" rtlCol="0"/>
            <a:lstStyle/>
            <a:p>
              <a:endParaRPr/>
            </a:p>
          </p:txBody>
        </p:sp>
        <p:sp>
          <p:nvSpPr>
            <p:cNvPr id="5" name="object 5"/>
            <p:cNvSpPr/>
            <p:nvPr/>
          </p:nvSpPr>
          <p:spPr>
            <a:xfrm>
              <a:off x="711708" y="1889760"/>
              <a:ext cx="2906395" cy="2906395"/>
            </a:xfrm>
            <a:custGeom>
              <a:avLst/>
              <a:gdLst/>
              <a:ahLst/>
              <a:cxnLst/>
              <a:rect l="l" t="t" r="r" b="b"/>
              <a:pathLst>
                <a:path w="2906395" h="2906395">
                  <a:moveTo>
                    <a:pt x="1453134" y="0"/>
                  </a:moveTo>
                  <a:lnTo>
                    <a:pt x="1405169" y="776"/>
                  </a:lnTo>
                  <a:lnTo>
                    <a:pt x="1357593" y="3091"/>
                  </a:lnTo>
                  <a:lnTo>
                    <a:pt x="1310429" y="6918"/>
                  </a:lnTo>
                  <a:lnTo>
                    <a:pt x="1263702" y="12236"/>
                  </a:lnTo>
                  <a:lnTo>
                    <a:pt x="1217435" y="19019"/>
                  </a:lnTo>
                  <a:lnTo>
                    <a:pt x="1171652" y="27245"/>
                  </a:lnTo>
                  <a:lnTo>
                    <a:pt x="1126378" y="36888"/>
                  </a:lnTo>
                  <a:lnTo>
                    <a:pt x="1081635" y="47924"/>
                  </a:lnTo>
                  <a:lnTo>
                    <a:pt x="1037449" y="60331"/>
                  </a:lnTo>
                  <a:lnTo>
                    <a:pt x="993843" y="74084"/>
                  </a:lnTo>
                  <a:lnTo>
                    <a:pt x="950840" y="89159"/>
                  </a:lnTo>
                  <a:lnTo>
                    <a:pt x="908466" y="105532"/>
                  </a:lnTo>
                  <a:lnTo>
                    <a:pt x="866743" y="123180"/>
                  </a:lnTo>
                  <a:lnTo>
                    <a:pt x="825696" y="142077"/>
                  </a:lnTo>
                  <a:lnTo>
                    <a:pt x="785348" y="162201"/>
                  </a:lnTo>
                  <a:lnTo>
                    <a:pt x="745725" y="183528"/>
                  </a:lnTo>
                  <a:lnTo>
                    <a:pt x="706848" y="206033"/>
                  </a:lnTo>
                  <a:lnTo>
                    <a:pt x="668744" y="229692"/>
                  </a:lnTo>
                  <a:lnTo>
                    <a:pt x="631435" y="254482"/>
                  </a:lnTo>
                  <a:lnTo>
                    <a:pt x="594945" y="280379"/>
                  </a:lnTo>
                  <a:lnTo>
                    <a:pt x="559298" y="307358"/>
                  </a:lnTo>
                  <a:lnTo>
                    <a:pt x="524519" y="335396"/>
                  </a:lnTo>
                  <a:lnTo>
                    <a:pt x="490631" y="364469"/>
                  </a:lnTo>
                  <a:lnTo>
                    <a:pt x="457658" y="394553"/>
                  </a:lnTo>
                  <a:lnTo>
                    <a:pt x="425624" y="425624"/>
                  </a:lnTo>
                  <a:lnTo>
                    <a:pt x="394553" y="457658"/>
                  </a:lnTo>
                  <a:lnTo>
                    <a:pt x="364469" y="490631"/>
                  </a:lnTo>
                  <a:lnTo>
                    <a:pt x="335396" y="524519"/>
                  </a:lnTo>
                  <a:lnTo>
                    <a:pt x="307358" y="559298"/>
                  </a:lnTo>
                  <a:lnTo>
                    <a:pt x="280379" y="594945"/>
                  </a:lnTo>
                  <a:lnTo>
                    <a:pt x="254482" y="631435"/>
                  </a:lnTo>
                  <a:lnTo>
                    <a:pt x="229692" y="668744"/>
                  </a:lnTo>
                  <a:lnTo>
                    <a:pt x="206033" y="706848"/>
                  </a:lnTo>
                  <a:lnTo>
                    <a:pt x="183528" y="745725"/>
                  </a:lnTo>
                  <a:lnTo>
                    <a:pt x="162201" y="785348"/>
                  </a:lnTo>
                  <a:lnTo>
                    <a:pt x="142077" y="825696"/>
                  </a:lnTo>
                  <a:lnTo>
                    <a:pt x="123180" y="866743"/>
                  </a:lnTo>
                  <a:lnTo>
                    <a:pt x="105532" y="908466"/>
                  </a:lnTo>
                  <a:lnTo>
                    <a:pt x="89159" y="950840"/>
                  </a:lnTo>
                  <a:lnTo>
                    <a:pt x="74084" y="993843"/>
                  </a:lnTo>
                  <a:lnTo>
                    <a:pt x="60331" y="1037449"/>
                  </a:lnTo>
                  <a:lnTo>
                    <a:pt x="47924" y="1081635"/>
                  </a:lnTo>
                  <a:lnTo>
                    <a:pt x="36888" y="1126378"/>
                  </a:lnTo>
                  <a:lnTo>
                    <a:pt x="27245" y="1171652"/>
                  </a:lnTo>
                  <a:lnTo>
                    <a:pt x="19019" y="1217435"/>
                  </a:lnTo>
                  <a:lnTo>
                    <a:pt x="12236" y="1263702"/>
                  </a:lnTo>
                  <a:lnTo>
                    <a:pt x="6918" y="1310429"/>
                  </a:lnTo>
                  <a:lnTo>
                    <a:pt x="3091" y="1357593"/>
                  </a:lnTo>
                  <a:lnTo>
                    <a:pt x="776" y="1405169"/>
                  </a:lnTo>
                  <a:lnTo>
                    <a:pt x="0" y="1453134"/>
                  </a:lnTo>
                  <a:lnTo>
                    <a:pt x="776" y="1501098"/>
                  </a:lnTo>
                  <a:lnTo>
                    <a:pt x="3091" y="1548674"/>
                  </a:lnTo>
                  <a:lnTo>
                    <a:pt x="6918" y="1595838"/>
                  </a:lnTo>
                  <a:lnTo>
                    <a:pt x="12236" y="1642565"/>
                  </a:lnTo>
                  <a:lnTo>
                    <a:pt x="19019" y="1688832"/>
                  </a:lnTo>
                  <a:lnTo>
                    <a:pt x="27245" y="1734615"/>
                  </a:lnTo>
                  <a:lnTo>
                    <a:pt x="36888" y="1779889"/>
                  </a:lnTo>
                  <a:lnTo>
                    <a:pt x="47924" y="1824632"/>
                  </a:lnTo>
                  <a:lnTo>
                    <a:pt x="60331" y="1868818"/>
                  </a:lnTo>
                  <a:lnTo>
                    <a:pt x="74084" y="1912424"/>
                  </a:lnTo>
                  <a:lnTo>
                    <a:pt x="89159" y="1955427"/>
                  </a:lnTo>
                  <a:lnTo>
                    <a:pt x="105532" y="1997801"/>
                  </a:lnTo>
                  <a:lnTo>
                    <a:pt x="123180" y="2039524"/>
                  </a:lnTo>
                  <a:lnTo>
                    <a:pt x="142077" y="2080571"/>
                  </a:lnTo>
                  <a:lnTo>
                    <a:pt x="162201" y="2120919"/>
                  </a:lnTo>
                  <a:lnTo>
                    <a:pt x="183528" y="2160542"/>
                  </a:lnTo>
                  <a:lnTo>
                    <a:pt x="206033" y="2199419"/>
                  </a:lnTo>
                  <a:lnTo>
                    <a:pt x="229692" y="2237523"/>
                  </a:lnTo>
                  <a:lnTo>
                    <a:pt x="254482" y="2274832"/>
                  </a:lnTo>
                  <a:lnTo>
                    <a:pt x="280379" y="2311322"/>
                  </a:lnTo>
                  <a:lnTo>
                    <a:pt x="307358" y="2346969"/>
                  </a:lnTo>
                  <a:lnTo>
                    <a:pt x="335396" y="2381748"/>
                  </a:lnTo>
                  <a:lnTo>
                    <a:pt x="364469" y="2415636"/>
                  </a:lnTo>
                  <a:lnTo>
                    <a:pt x="394553" y="2448609"/>
                  </a:lnTo>
                  <a:lnTo>
                    <a:pt x="425624" y="2480643"/>
                  </a:lnTo>
                  <a:lnTo>
                    <a:pt x="457658" y="2511714"/>
                  </a:lnTo>
                  <a:lnTo>
                    <a:pt x="490631" y="2541798"/>
                  </a:lnTo>
                  <a:lnTo>
                    <a:pt x="524519" y="2570871"/>
                  </a:lnTo>
                  <a:lnTo>
                    <a:pt x="559298" y="2598909"/>
                  </a:lnTo>
                  <a:lnTo>
                    <a:pt x="594945" y="2625888"/>
                  </a:lnTo>
                  <a:lnTo>
                    <a:pt x="631435" y="2651785"/>
                  </a:lnTo>
                  <a:lnTo>
                    <a:pt x="668744" y="2676575"/>
                  </a:lnTo>
                  <a:lnTo>
                    <a:pt x="706848" y="2700234"/>
                  </a:lnTo>
                  <a:lnTo>
                    <a:pt x="745725" y="2722739"/>
                  </a:lnTo>
                  <a:lnTo>
                    <a:pt x="785348" y="2744066"/>
                  </a:lnTo>
                  <a:lnTo>
                    <a:pt x="825696" y="2764190"/>
                  </a:lnTo>
                  <a:lnTo>
                    <a:pt x="866743" y="2783087"/>
                  </a:lnTo>
                  <a:lnTo>
                    <a:pt x="908466" y="2800735"/>
                  </a:lnTo>
                  <a:lnTo>
                    <a:pt x="950840" y="2817108"/>
                  </a:lnTo>
                  <a:lnTo>
                    <a:pt x="993843" y="2832183"/>
                  </a:lnTo>
                  <a:lnTo>
                    <a:pt x="1037449" y="2845936"/>
                  </a:lnTo>
                  <a:lnTo>
                    <a:pt x="1081635" y="2858343"/>
                  </a:lnTo>
                  <a:lnTo>
                    <a:pt x="1126378" y="2869379"/>
                  </a:lnTo>
                  <a:lnTo>
                    <a:pt x="1171652" y="2879022"/>
                  </a:lnTo>
                  <a:lnTo>
                    <a:pt x="1217435" y="2887248"/>
                  </a:lnTo>
                  <a:lnTo>
                    <a:pt x="1263702" y="2894031"/>
                  </a:lnTo>
                  <a:lnTo>
                    <a:pt x="1310429" y="2899349"/>
                  </a:lnTo>
                  <a:lnTo>
                    <a:pt x="1357593" y="2903176"/>
                  </a:lnTo>
                  <a:lnTo>
                    <a:pt x="1405169" y="2905491"/>
                  </a:lnTo>
                  <a:lnTo>
                    <a:pt x="1453134" y="2906267"/>
                  </a:lnTo>
                  <a:lnTo>
                    <a:pt x="1501098" y="2905491"/>
                  </a:lnTo>
                  <a:lnTo>
                    <a:pt x="1548674" y="2903176"/>
                  </a:lnTo>
                  <a:lnTo>
                    <a:pt x="1595838" y="2899349"/>
                  </a:lnTo>
                  <a:lnTo>
                    <a:pt x="1642565" y="2894031"/>
                  </a:lnTo>
                  <a:lnTo>
                    <a:pt x="1688832" y="2887248"/>
                  </a:lnTo>
                  <a:lnTo>
                    <a:pt x="1734615" y="2879022"/>
                  </a:lnTo>
                  <a:lnTo>
                    <a:pt x="1779889" y="2869379"/>
                  </a:lnTo>
                  <a:lnTo>
                    <a:pt x="1824632" y="2858343"/>
                  </a:lnTo>
                  <a:lnTo>
                    <a:pt x="1868818" y="2845936"/>
                  </a:lnTo>
                  <a:lnTo>
                    <a:pt x="1912424" y="2832183"/>
                  </a:lnTo>
                  <a:lnTo>
                    <a:pt x="1955427" y="2817108"/>
                  </a:lnTo>
                  <a:lnTo>
                    <a:pt x="1997801" y="2800735"/>
                  </a:lnTo>
                  <a:lnTo>
                    <a:pt x="2039524" y="2783087"/>
                  </a:lnTo>
                  <a:lnTo>
                    <a:pt x="2080571" y="2764190"/>
                  </a:lnTo>
                  <a:lnTo>
                    <a:pt x="2120919" y="2744066"/>
                  </a:lnTo>
                  <a:lnTo>
                    <a:pt x="2160542" y="2722739"/>
                  </a:lnTo>
                  <a:lnTo>
                    <a:pt x="2199419" y="2700234"/>
                  </a:lnTo>
                  <a:lnTo>
                    <a:pt x="2237523" y="2676575"/>
                  </a:lnTo>
                  <a:lnTo>
                    <a:pt x="2274832" y="2651785"/>
                  </a:lnTo>
                  <a:lnTo>
                    <a:pt x="2311322" y="2625888"/>
                  </a:lnTo>
                  <a:lnTo>
                    <a:pt x="2346969" y="2598909"/>
                  </a:lnTo>
                  <a:lnTo>
                    <a:pt x="2381748" y="2570871"/>
                  </a:lnTo>
                  <a:lnTo>
                    <a:pt x="2415636" y="2541798"/>
                  </a:lnTo>
                  <a:lnTo>
                    <a:pt x="2448609" y="2511714"/>
                  </a:lnTo>
                  <a:lnTo>
                    <a:pt x="2480643" y="2480643"/>
                  </a:lnTo>
                  <a:lnTo>
                    <a:pt x="2511714" y="2448609"/>
                  </a:lnTo>
                  <a:lnTo>
                    <a:pt x="2541798" y="2415636"/>
                  </a:lnTo>
                  <a:lnTo>
                    <a:pt x="2570871" y="2381748"/>
                  </a:lnTo>
                  <a:lnTo>
                    <a:pt x="2598909" y="2346969"/>
                  </a:lnTo>
                  <a:lnTo>
                    <a:pt x="2625888" y="2311322"/>
                  </a:lnTo>
                  <a:lnTo>
                    <a:pt x="2651785" y="2274832"/>
                  </a:lnTo>
                  <a:lnTo>
                    <a:pt x="2676575" y="2237523"/>
                  </a:lnTo>
                  <a:lnTo>
                    <a:pt x="2700234" y="2199419"/>
                  </a:lnTo>
                  <a:lnTo>
                    <a:pt x="2722739" y="2160542"/>
                  </a:lnTo>
                  <a:lnTo>
                    <a:pt x="2744066" y="2120919"/>
                  </a:lnTo>
                  <a:lnTo>
                    <a:pt x="2764190" y="2080571"/>
                  </a:lnTo>
                  <a:lnTo>
                    <a:pt x="2783087" y="2039524"/>
                  </a:lnTo>
                  <a:lnTo>
                    <a:pt x="2800735" y="1997801"/>
                  </a:lnTo>
                  <a:lnTo>
                    <a:pt x="2817108" y="1955427"/>
                  </a:lnTo>
                  <a:lnTo>
                    <a:pt x="2832183" y="1912424"/>
                  </a:lnTo>
                  <a:lnTo>
                    <a:pt x="2845936" y="1868818"/>
                  </a:lnTo>
                  <a:lnTo>
                    <a:pt x="2858343" y="1824632"/>
                  </a:lnTo>
                  <a:lnTo>
                    <a:pt x="2869379" y="1779889"/>
                  </a:lnTo>
                  <a:lnTo>
                    <a:pt x="2879022" y="1734615"/>
                  </a:lnTo>
                  <a:lnTo>
                    <a:pt x="2887248" y="1688832"/>
                  </a:lnTo>
                  <a:lnTo>
                    <a:pt x="2894031" y="1642565"/>
                  </a:lnTo>
                  <a:lnTo>
                    <a:pt x="2899349" y="1595838"/>
                  </a:lnTo>
                  <a:lnTo>
                    <a:pt x="2903176" y="1548674"/>
                  </a:lnTo>
                  <a:lnTo>
                    <a:pt x="2905491" y="1501098"/>
                  </a:lnTo>
                  <a:lnTo>
                    <a:pt x="2906268" y="1453134"/>
                  </a:lnTo>
                  <a:lnTo>
                    <a:pt x="2905491" y="1405169"/>
                  </a:lnTo>
                  <a:lnTo>
                    <a:pt x="2903176" y="1357593"/>
                  </a:lnTo>
                  <a:lnTo>
                    <a:pt x="2899349" y="1310429"/>
                  </a:lnTo>
                  <a:lnTo>
                    <a:pt x="2894031" y="1263702"/>
                  </a:lnTo>
                  <a:lnTo>
                    <a:pt x="2887248" y="1217435"/>
                  </a:lnTo>
                  <a:lnTo>
                    <a:pt x="2879022" y="1171652"/>
                  </a:lnTo>
                  <a:lnTo>
                    <a:pt x="2869379" y="1126378"/>
                  </a:lnTo>
                  <a:lnTo>
                    <a:pt x="2858343" y="1081635"/>
                  </a:lnTo>
                  <a:lnTo>
                    <a:pt x="2845936" y="1037449"/>
                  </a:lnTo>
                  <a:lnTo>
                    <a:pt x="2832183" y="993843"/>
                  </a:lnTo>
                  <a:lnTo>
                    <a:pt x="2817108" y="950840"/>
                  </a:lnTo>
                  <a:lnTo>
                    <a:pt x="2800735" y="908466"/>
                  </a:lnTo>
                  <a:lnTo>
                    <a:pt x="2783087" y="866743"/>
                  </a:lnTo>
                  <a:lnTo>
                    <a:pt x="2764190" y="825696"/>
                  </a:lnTo>
                  <a:lnTo>
                    <a:pt x="2744066" y="785348"/>
                  </a:lnTo>
                  <a:lnTo>
                    <a:pt x="2722739" y="745725"/>
                  </a:lnTo>
                  <a:lnTo>
                    <a:pt x="2700234" y="706848"/>
                  </a:lnTo>
                  <a:lnTo>
                    <a:pt x="2676575" y="668744"/>
                  </a:lnTo>
                  <a:lnTo>
                    <a:pt x="2651785" y="631435"/>
                  </a:lnTo>
                  <a:lnTo>
                    <a:pt x="2625888" y="594945"/>
                  </a:lnTo>
                  <a:lnTo>
                    <a:pt x="2598909" y="559298"/>
                  </a:lnTo>
                  <a:lnTo>
                    <a:pt x="2570871" y="524519"/>
                  </a:lnTo>
                  <a:lnTo>
                    <a:pt x="2541798" y="490631"/>
                  </a:lnTo>
                  <a:lnTo>
                    <a:pt x="2511714" y="457658"/>
                  </a:lnTo>
                  <a:lnTo>
                    <a:pt x="2480643" y="425624"/>
                  </a:lnTo>
                  <a:lnTo>
                    <a:pt x="2448609" y="394553"/>
                  </a:lnTo>
                  <a:lnTo>
                    <a:pt x="2415636" y="364469"/>
                  </a:lnTo>
                  <a:lnTo>
                    <a:pt x="2381748" y="335396"/>
                  </a:lnTo>
                  <a:lnTo>
                    <a:pt x="2346969" y="307358"/>
                  </a:lnTo>
                  <a:lnTo>
                    <a:pt x="2311322" y="280379"/>
                  </a:lnTo>
                  <a:lnTo>
                    <a:pt x="2274832" y="254482"/>
                  </a:lnTo>
                  <a:lnTo>
                    <a:pt x="2237523" y="229692"/>
                  </a:lnTo>
                  <a:lnTo>
                    <a:pt x="2199419" y="206033"/>
                  </a:lnTo>
                  <a:lnTo>
                    <a:pt x="2160542" y="183528"/>
                  </a:lnTo>
                  <a:lnTo>
                    <a:pt x="2120919" y="162201"/>
                  </a:lnTo>
                  <a:lnTo>
                    <a:pt x="2080571" y="142077"/>
                  </a:lnTo>
                  <a:lnTo>
                    <a:pt x="2039524" y="123180"/>
                  </a:lnTo>
                  <a:lnTo>
                    <a:pt x="1997801" y="105532"/>
                  </a:lnTo>
                  <a:lnTo>
                    <a:pt x="1955427" y="89159"/>
                  </a:lnTo>
                  <a:lnTo>
                    <a:pt x="1912424" y="74084"/>
                  </a:lnTo>
                  <a:lnTo>
                    <a:pt x="1868818" y="60331"/>
                  </a:lnTo>
                  <a:lnTo>
                    <a:pt x="1824632" y="47924"/>
                  </a:lnTo>
                  <a:lnTo>
                    <a:pt x="1779889" y="36888"/>
                  </a:lnTo>
                  <a:lnTo>
                    <a:pt x="1734615" y="27245"/>
                  </a:lnTo>
                  <a:lnTo>
                    <a:pt x="1688832" y="19019"/>
                  </a:lnTo>
                  <a:lnTo>
                    <a:pt x="1642565" y="12236"/>
                  </a:lnTo>
                  <a:lnTo>
                    <a:pt x="1595838" y="6918"/>
                  </a:lnTo>
                  <a:lnTo>
                    <a:pt x="1548674" y="3091"/>
                  </a:lnTo>
                  <a:lnTo>
                    <a:pt x="1501098" y="776"/>
                  </a:lnTo>
                  <a:lnTo>
                    <a:pt x="1453134" y="0"/>
                  </a:lnTo>
                  <a:close/>
                </a:path>
              </a:pathLst>
            </a:custGeom>
            <a:solidFill>
              <a:schemeClr val="accent1">
                <a:lumMod val="60000"/>
                <a:lumOff val="40000"/>
                <a:alpha val="90194"/>
              </a:schemeClr>
            </a:solidFill>
          </p:spPr>
          <p:txBody>
            <a:bodyPr wrap="square" lIns="0" tIns="0" rIns="0" bIns="0" rtlCol="0"/>
            <a:lstStyle/>
            <a:p>
              <a:endParaRPr/>
            </a:p>
          </p:txBody>
        </p:sp>
        <p:sp>
          <p:nvSpPr>
            <p:cNvPr id="6" name="object 6"/>
            <p:cNvSpPr/>
            <p:nvPr/>
          </p:nvSpPr>
          <p:spPr>
            <a:xfrm>
              <a:off x="5800344" y="4617720"/>
              <a:ext cx="478790" cy="478790"/>
            </a:xfrm>
            <a:custGeom>
              <a:avLst/>
              <a:gdLst/>
              <a:ahLst/>
              <a:cxnLst/>
              <a:rect l="l" t="t" r="r" b="b"/>
              <a:pathLst>
                <a:path w="478789" h="478789">
                  <a:moveTo>
                    <a:pt x="239267" y="0"/>
                  </a:moveTo>
                  <a:lnTo>
                    <a:pt x="191029" y="4858"/>
                  </a:lnTo>
                  <a:lnTo>
                    <a:pt x="146107" y="18794"/>
                  </a:lnTo>
                  <a:lnTo>
                    <a:pt x="105463" y="40846"/>
                  </a:lnTo>
                  <a:lnTo>
                    <a:pt x="70056" y="70056"/>
                  </a:lnTo>
                  <a:lnTo>
                    <a:pt x="40846" y="105463"/>
                  </a:lnTo>
                  <a:lnTo>
                    <a:pt x="18794" y="146107"/>
                  </a:lnTo>
                  <a:lnTo>
                    <a:pt x="4858" y="191029"/>
                  </a:lnTo>
                  <a:lnTo>
                    <a:pt x="0" y="239267"/>
                  </a:lnTo>
                  <a:lnTo>
                    <a:pt x="4858" y="287470"/>
                  </a:lnTo>
                  <a:lnTo>
                    <a:pt x="18794" y="332374"/>
                  </a:lnTo>
                  <a:lnTo>
                    <a:pt x="40846" y="373016"/>
                  </a:lnTo>
                  <a:lnTo>
                    <a:pt x="70056" y="408431"/>
                  </a:lnTo>
                  <a:lnTo>
                    <a:pt x="105463" y="437655"/>
                  </a:lnTo>
                  <a:lnTo>
                    <a:pt x="146107" y="459724"/>
                  </a:lnTo>
                  <a:lnTo>
                    <a:pt x="191029" y="473672"/>
                  </a:lnTo>
                  <a:lnTo>
                    <a:pt x="239267" y="478535"/>
                  </a:lnTo>
                  <a:lnTo>
                    <a:pt x="287506" y="473672"/>
                  </a:lnTo>
                  <a:lnTo>
                    <a:pt x="332428" y="459724"/>
                  </a:lnTo>
                  <a:lnTo>
                    <a:pt x="373072" y="437655"/>
                  </a:lnTo>
                  <a:lnTo>
                    <a:pt x="408479" y="408431"/>
                  </a:lnTo>
                  <a:lnTo>
                    <a:pt x="437689" y="373016"/>
                  </a:lnTo>
                  <a:lnTo>
                    <a:pt x="459741" y="332374"/>
                  </a:lnTo>
                  <a:lnTo>
                    <a:pt x="473677" y="287470"/>
                  </a:lnTo>
                  <a:lnTo>
                    <a:pt x="478535" y="239267"/>
                  </a:lnTo>
                  <a:lnTo>
                    <a:pt x="473677" y="191029"/>
                  </a:lnTo>
                  <a:lnTo>
                    <a:pt x="459741" y="146107"/>
                  </a:lnTo>
                  <a:lnTo>
                    <a:pt x="437689" y="105463"/>
                  </a:lnTo>
                  <a:lnTo>
                    <a:pt x="408479" y="70056"/>
                  </a:lnTo>
                  <a:lnTo>
                    <a:pt x="373072" y="40846"/>
                  </a:lnTo>
                  <a:lnTo>
                    <a:pt x="332428" y="18794"/>
                  </a:lnTo>
                  <a:lnTo>
                    <a:pt x="287506" y="4858"/>
                  </a:lnTo>
                  <a:lnTo>
                    <a:pt x="239267" y="0"/>
                  </a:lnTo>
                  <a:close/>
                </a:path>
              </a:pathLst>
            </a:custGeom>
            <a:solidFill>
              <a:schemeClr val="accent1">
                <a:lumMod val="60000"/>
                <a:lumOff val="40000"/>
              </a:schemeClr>
            </a:solidFill>
          </p:spPr>
          <p:txBody>
            <a:bodyPr wrap="square" lIns="0" tIns="0" rIns="0" bIns="0" rtlCol="0"/>
            <a:lstStyle/>
            <a:p>
              <a:endParaRPr/>
            </a:p>
          </p:txBody>
        </p:sp>
        <p:sp>
          <p:nvSpPr>
            <p:cNvPr id="7" name="object 7"/>
            <p:cNvSpPr/>
            <p:nvPr/>
          </p:nvSpPr>
          <p:spPr>
            <a:xfrm>
              <a:off x="9637776" y="2467355"/>
              <a:ext cx="1653539" cy="1653539"/>
            </a:xfrm>
            <a:custGeom>
              <a:avLst/>
              <a:gdLst/>
              <a:ahLst/>
              <a:cxnLst/>
              <a:rect l="l" t="t" r="r" b="b"/>
              <a:pathLst>
                <a:path w="1653540" h="1653539">
                  <a:moveTo>
                    <a:pt x="826770" y="0"/>
                  </a:moveTo>
                  <a:lnTo>
                    <a:pt x="778195" y="1403"/>
                  </a:lnTo>
                  <a:lnTo>
                    <a:pt x="730359" y="5562"/>
                  </a:lnTo>
                  <a:lnTo>
                    <a:pt x="683340" y="12400"/>
                  </a:lnTo>
                  <a:lnTo>
                    <a:pt x="637214" y="21838"/>
                  </a:lnTo>
                  <a:lnTo>
                    <a:pt x="592059" y="33798"/>
                  </a:lnTo>
                  <a:lnTo>
                    <a:pt x="547953" y="48204"/>
                  </a:lnTo>
                  <a:lnTo>
                    <a:pt x="504973" y="64978"/>
                  </a:lnTo>
                  <a:lnTo>
                    <a:pt x="463198" y="84042"/>
                  </a:lnTo>
                  <a:lnTo>
                    <a:pt x="422704" y="105318"/>
                  </a:lnTo>
                  <a:lnTo>
                    <a:pt x="383569" y="128729"/>
                  </a:lnTo>
                  <a:lnTo>
                    <a:pt x="345871" y="154198"/>
                  </a:lnTo>
                  <a:lnTo>
                    <a:pt x="309687" y="181647"/>
                  </a:lnTo>
                  <a:lnTo>
                    <a:pt x="275095" y="210997"/>
                  </a:lnTo>
                  <a:lnTo>
                    <a:pt x="242173" y="242173"/>
                  </a:lnTo>
                  <a:lnTo>
                    <a:pt x="210997" y="275095"/>
                  </a:lnTo>
                  <a:lnTo>
                    <a:pt x="181647" y="309687"/>
                  </a:lnTo>
                  <a:lnTo>
                    <a:pt x="154198" y="345871"/>
                  </a:lnTo>
                  <a:lnTo>
                    <a:pt x="128729" y="383569"/>
                  </a:lnTo>
                  <a:lnTo>
                    <a:pt x="105318" y="422704"/>
                  </a:lnTo>
                  <a:lnTo>
                    <a:pt x="84042" y="463198"/>
                  </a:lnTo>
                  <a:lnTo>
                    <a:pt x="64978" y="504973"/>
                  </a:lnTo>
                  <a:lnTo>
                    <a:pt x="48204" y="547953"/>
                  </a:lnTo>
                  <a:lnTo>
                    <a:pt x="33798" y="592059"/>
                  </a:lnTo>
                  <a:lnTo>
                    <a:pt x="21838" y="637214"/>
                  </a:lnTo>
                  <a:lnTo>
                    <a:pt x="12400" y="683340"/>
                  </a:lnTo>
                  <a:lnTo>
                    <a:pt x="5562" y="730359"/>
                  </a:lnTo>
                  <a:lnTo>
                    <a:pt x="1403" y="778195"/>
                  </a:lnTo>
                  <a:lnTo>
                    <a:pt x="0" y="826770"/>
                  </a:lnTo>
                  <a:lnTo>
                    <a:pt x="1403" y="875344"/>
                  </a:lnTo>
                  <a:lnTo>
                    <a:pt x="5562" y="923180"/>
                  </a:lnTo>
                  <a:lnTo>
                    <a:pt x="12400" y="970199"/>
                  </a:lnTo>
                  <a:lnTo>
                    <a:pt x="21838" y="1016325"/>
                  </a:lnTo>
                  <a:lnTo>
                    <a:pt x="33798" y="1061480"/>
                  </a:lnTo>
                  <a:lnTo>
                    <a:pt x="48204" y="1105586"/>
                  </a:lnTo>
                  <a:lnTo>
                    <a:pt x="64978" y="1148566"/>
                  </a:lnTo>
                  <a:lnTo>
                    <a:pt x="84042" y="1190341"/>
                  </a:lnTo>
                  <a:lnTo>
                    <a:pt x="105318" y="1230835"/>
                  </a:lnTo>
                  <a:lnTo>
                    <a:pt x="128729" y="1269970"/>
                  </a:lnTo>
                  <a:lnTo>
                    <a:pt x="154198" y="1307668"/>
                  </a:lnTo>
                  <a:lnTo>
                    <a:pt x="181647" y="1343852"/>
                  </a:lnTo>
                  <a:lnTo>
                    <a:pt x="210997" y="1378444"/>
                  </a:lnTo>
                  <a:lnTo>
                    <a:pt x="242173" y="1411366"/>
                  </a:lnTo>
                  <a:lnTo>
                    <a:pt x="275095" y="1442542"/>
                  </a:lnTo>
                  <a:lnTo>
                    <a:pt x="309687" y="1471892"/>
                  </a:lnTo>
                  <a:lnTo>
                    <a:pt x="345871" y="1499341"/>
                  </a:lnTo>
                  <a:lnTo>
                    <a:pt x="383569" y="1524810"/>
                  </a:lnTo>
                  <a:lnTo>
                    <a:pt x="422704" y="1548221"/>
                  </a:lnTo>
                  <a:lnTo>
                    <a:pt x="463198" y="1569497"/>
                  </a:lnTo>
                  <a:lnTo>
                    <a:pt x="504973" y="1588561"/>
                  </a:lnTo>
                  <a:lnTo>
                    <a:pt x="547953" y="1605335"/>
                  </a:lnTo>
                  <a:lnTo>
                    <a:pt x="592059" y="1619741"/>
                  </a:lnTo>
                  <a:lnTo>
                    <a:pt x="637214" y="1631701"/>
                  </a:lnTo>
                  <a:lnTo>
                    <a:pt x="683340" y="1641139"/>
                  </a:lnTo>
                  <a:lnTo>
                    <a:pt x="730359" y="1647977"/>
                  </a:lnTo>
                  <a:lnTo>
                    <a:pt x="778195" y="1652136"/>
                  </a:lnTo>
                  <a:lnTo>
                    <a:pt x="826770" y="1653540"/>
                  </a:lnTo>
                  <a:lnTo>
                    <a:pt x="875344" y="1652136"/>
                  </a:lnTo>
                  <a:lnTo>
                    <a:pt x="923180" y="1647977"/>
                  </a:lnTo>
                  <a:lnTo>
                    <a:pt x="970199" y="1641139"/>
                  </a:lnTo>
                  <a:lnTo>
                    <a:pt x="1016325" y="1631701"/>
                  </a:lnTo>
                  <a:lnTo>
                    <a:pt x="1061480" y="1619741"/>
                  </a:lnTo>
                  <a:lnTo>
                    <a:pt x="1105586" y="1605335"/>
                  </a:lnTo>
                  <a:lnTo>
                    <a:pt x="1148566" y="1588561"/>
                  </a:lnTo>
                  <a:lnTo>
                    <a:pt x="1190341" y="1569497"/>
                  </a:lnTo>
                  <a:lnTo>
                    <a:pt x="1230835" y="1548221"/>
                  </a:lnTo>
                  <a:lnTo>
                    <a:pt x="1269970" y="1524810"/>
                  </a:lnTo>
                  <a:lnTo>
                    <a:pt x="1307668" y="1499341"/>
                  </a:lnTo>
                  <a:lnTo>
                    <a:pt x="1343852" y="1471892"/>
                  </a:lnTo>
                  <a:lnTo>
                    <a:pt x="1378444" y="1442542"/>
                  </a:lnTo>
                  <a:lnTo>
                    <a:pt x="1411366" y="1411366"/>
                  </a:lnTo>
                  <a:lnTo>
                    <a:pt x="1442542" y="1378444"/>
                  </a:lnTo>
                  <a:lnTo>
                    <a:pt x="1471892" y="1343852"/>
                  </a:lnTo>
                  <a:lnTo>
                    <a:pt x="1499341" y="1307668"/>
                  </a:lnTo>
                  <a:lnTo>
                    <a:pt x="1524810" y="1269970"/>
                  </a:lnTo>
                  <a:lnTo>
                    <a:pt x="1548221" y="1230835"/>
                  </a:lnTo>
                  <a:lnTo>
                    <a:pt x="1569497" y="1190341"/>
                  </a:lnTo>
                  <a:lnTo>
                    <a:pt x="1588561" y="1148566"/>
                  </a:lnTo>
                  <a:lnTo>
                    <a:pt x="1605335" y="1105586"/>
                  </a:lnTo>
                  <a:lnTo>
                    <a:pt x="1619741" y="1061480"/>
                  </a:lnTo>
                  <a:lnTo>
                    <a:pt x="1631701" y="1016325"/>
                  </a:lnTo>
                  <a:lnTo>
                    <a:pt x="1641139" y="970199"/>
                  </a:lnTo>
                  <a:lnTo>
                    <a:pt x="1647977" y="923180"/>
                  </a:lnTo>
                  <a:lnTo>
                    <a:pt x="1652136" y="875344"/>
                  </a:lnTo>
                  <a:lnTo>
                    <a:pt x="1653540" y="826770"/>
                  </a:lnTo>
                  <a:lnTo>
                    <a:pt x="1652136" y="778195"/>
                  </a:lnTo>
                  <a:lnTo>
                    <a:pt x="1647977" y="730359"/>
                  </a:lnTo>
                  <a:lnTo>
                    <a:pt x="1641139" y="683340"/>
                  </a:lnTo>
                  <a:lnTo>
                    <a:pt x="1631701" y="637214"/>
                  </a:lnTo>
                  <a:lnTo>
                    <a:pt x="1619741" y="592059"/>
                  </a:lnTo>
                  <a:lnTo>
                    <a:pt x="1605335" y="547953"/>
                  </a:lnTo>
                  <a:lnTo>
                    <a:pt x="1588561" y="504973"/>
                  </a:lnTo>
                  <a:lnTo>
                    <a:pt x="1569497" y="463198"/>
                  </a:lnTo>
                  <a:lnTo>
                    <a:pt x="1548221" y="422704"/>
                  </a:lnTo>
                  <a:lnTo>
                    <a:pt x="1524810" y="383569"/>
                  </a:lnTo>
                  <a:lnTo>
                    <a:pt x="1499341" y="345871"/>
                  </a:lnTo>
                  <a:lnTo>
                    <a:pt x="1471892" y="309687"/>
                  </a:lnTo>
                  <a:lnTo>
                    <a:pt x="1442542" y="275095"/>
                  </a:lnTo>
                  <a:lnTo>
                    <a:pt x="1411366" y="242173"/>
                  </a:lnTo>
                  <a:lnTo>
                    <a:pt x="1378444" y="210997"/>
                  </a:lnTo>
                  <a:lnTo>
                    <a:pt x="1343852" y="181647"/>
                  </a:lnTo>
                  <a:lnTo>
                    <a:pt x="1307668" y="154198"/>
                  </a:lnTo>
                  <a:lnTo>
                    <a:pt x="1269970" y="128729"/>
                  </a:lnTo>
                  <a:lnTo>
                    <a:pt x="1230835" y="105318"/>
                  </a:lnTo>
                  <a:lnTo>
                    <a:pt x="1190341" y="84042"/>
                  </a:lnTo>
                  <a:lnTo>
                    <a:pt x="1148566" y="64978"/>
                  </a:lnTo>
                  <a:lnTo>
                    <a:pt x="1105586" y="48204"/>
                  </a:lnTo>
                  <a:lnTo>
                    <a:pt x="1061480" y="33798"/>
                  </a:lnTo>
                  <a:lnTo>
                    <a:pt x="1016325" y="21838"/>
                  </a:lnTo>
                  <a:lnTo>
                    <a:pt x="970199" y="12400"/>
                  </a:lnTo>
                  <a:lnTo>
                    <a:pt x="923180" y="5562"/>
                  </a:lnTo>
                  <a:lnTo>
                    <a:pt x="875344" y="1403"/>
                  </a:lnTo>
                  <a:lnTo>
                    <a:pt x="826770" y="0"/>
                  </a:lnTo>
                  <a:close/>
                </a:path>
              </a:pathLst>
            </a:custGeom>
            <a:solidFill>
              <a:srgbClr val="FFFFFF">
                <a:alpha val="59999"/>
              </a:srgbClr>
            </a:solidFill>
          </p:spPr>
          <p:txBody>
            <a:bodyPr wrap="square" lIns="0" tIns="0" rIns="0" bIns="0" rtlCol="0"/>
            <a:lstStyle/>
            <a:p>
              <a:endParaRPr/>
            </a:p>
          </p:txBody>
        </p:sp>
      </p:grpSp>
      <p:sp>
        <p:nvSpPr>
          <p:cNvPr id="8" name="object 8"/>
          <p:cNvSpPr txBox="1">
            <a:spLocks noGrp="1"/>
          </p:cNvSpPr>
          <p:nvPr>
            <p:ph type="title"/>
          </p:nvPr>
        </p:nvSpPr>
        <p:spPr>
          <a:xfrm>
            <a:off x="2164905" y="2859086"/>
            <a:ext cx="4957445" cy="757555"/>
          </a:xfrm>
          <a:prstGeom prst="rect">
            <a:avLst/>
          </a:prstGeom>
        </p:spPr>
        <p:txBody>
          <a:bodyPr vert="horz" wrap="square" lIns="0" tIns="12700" rIns="0" bIns="0" rtlCol="0">
            <a:spAutoFit/>
          </a:bodyPr>
          <a:lstStyle/>
          <a:p>
            <a:pPr marL="12700">
              <a:lnSpc>
                <a:spcPct val="100000"/>
              </a:lnSpc>
              <a:spcBef>
                <a:spcPts val="100"/>
              </a:spcBef>
            </a:pPr>
            <a:r>
              <a:rPr sz="4800" spc="20" dirty="0">
                <a:latin typeface="Arial"/>
                <a:cs typeface="Arial"/>
              </a:rPr>
              <a:t>Solution</a:t>
            </a:r>
            <a:r>
              <a:rPr sz="4800" spc="-100" dirty="0">
                <a:latin typeface="Arial"/>
                <a:cs typeface="Arial"/>
              </a:rPr>
              <a:t> </a:t>
            </a:r>
            <a:r>
              <a:rPr sz="4800" spc="-5" dirty="0">
                <a:latin typeface="Arial"/>
                <a:cs typeface="Arial"/>
              </a:rPr>
              <a:t>proposée</a:t>
            </a:r>
            <a:endParaRPr sz="4800" dirty="0">
              <a:latin typeface="Arial"/>
              <a:cs typeface="Arial"/>
            </a:endParaRPr>
          </a:p>
        </p:txBody>
      </p:sp>
      <p:sp>
        <p:nvSpPr>
          <p:cNvPr id="9" name="object 9"/>
          <p:cNvSpPr/>
          <p:nvPr/>
        </p:nvSpPr>
        <p:spPr>
          <a:xfrm>
            <a:off x="1105162" y="2836924"/>
            <a:ext cx="1110995" cy="9144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9505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1625</TotalTime>
  <Words>333</Words>
  <Application>Microsoft Office PowerPoint</Application>
  <PresentationFormat>Widescreen</PresentationFormat>
  <Paragraphs>72</Paragraphs>
  <Slides>21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Calibri Light</vt:lpstr>
      <vt:lpstr>Times New Roman</vt:lpstr>
      <vt:lpstr>Trebuchet MS</vt:lpstr>
      <vt:lpstr>Wingdings</vt:lpstr>
      <vt:lpstr>Thème Office</vt:lpstr>
      <vt:lpstr>Contents Slide Master</vt:lpstr>
      <vt:lpstr>PowerPoint Presentation</vt:lpstr>
      <vt:lpstr>PowerPoint Presentation</vt:lpstr>
      <vt:lpstr>PowerPoint Presentation</vt:lpstr>
      <vt:lpstr>Contexte général du projet</vt:lpstr>
      <vt:lpstr>PowerPoint Presentation</vt:lpstr>
      <vt:lpstr>Problématique</vt:lpstr>
      <vt:lpstr>PowerPoint Presentation</vt:lpstr>
      <vt:lpstr>Problématique</vt:lpstr>
      <vt:lpstr>Solution proposée</vt:lpstr>
      <vt:lpstr>PowerPoint Presentation</vt:lpstr>
      <vt:lpstr> Analyse et Conception</vt:lpstr>
      <vt:lpstr>Analyse et Conception</vt:lpstr>
      <vt:lpstr>PowerPoint Presentation</vt:lpstr>
      <vt:lpstr>PowerPoint Presentation</vt:lpstr>
      <vt:lpstr>Réalisation</vt:lpstr>
      <vt:lpstr>Réalisation Environnement de travail</vt:lpstr>
      <vt:lpstr>PowerPoint Presentation</vt:lpstr>
      <vt:lpstr>Conclusion et perspectives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Fatima</dc:creator>
  <cp:lastModifiedBy>123set456@gmail.com</cp:lastModifiedBy>
  <cp:revision>160</cp:revision>
  <dcterms:created xsi:type="dcterms:W3CDTF">2021-07-04T12:23:43Z</dcterms:created>
  <dcterms:modified xsi:type="dcterms:W3CDTF">2021-07-08T00:22:54Z</dcterms:modified>
</cp:coreProperties>
</file>